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2" r:id="rId1"/>
    <p:sldMasterId id="2147483857" r:id="rId2"/>
    <p:sldMasterId id="2147483870" r:id="rId3"/>
    <p:sldMasterId id="2147483903" r:id="rId4"/>
  </p:sldMasterIdLst>
  <p:notesMasterIdLst>
    <p:notesMasterId r:id="rId34"/>
  </p:notesMasterIdLst>
  <p:handoutMasterIdLst>
    <p:handoutMasterId r:id="rId35"/>
  </p:handoutMasterIdLst>
  <p:sldIdLst>
    <p:sldId id="346" r:id="rId5"/>
    <p:sldId id="319" r:id="rId6"/>
    <p:sldId id="347" r:id="rId7"/>
    <p:sldId id="348" r:id="rId8"/>
    <p:sldId id="336" r:id="rId9"/>
    <p:sldId id="349" r:id="rId10"/>
    <p:sldId id="375" r:id="rId11"/>
    <p:sldId id="376" r:id="rId12"/>
    <p:sldId id="377" r:id="rId13"/>
    <p:sldId id="378" r:id="rId14"/>
    <p:sldId id="379" r:id="rId15"/>
    <p:sldId id="380" r:id="rId16"/>
    <p:sldId id="381" r:id="rId17"/>
    <p:sldId id="382" r:id="rId18"/>
    <p:sldId id="383" r:id="rId19"/>
    <p:sldId id="384" r:id="rId20"/>
    <p:sldId id="385" r:id="rId21"/>
    <p:sldId id="386" r:id="rId22"/>
    <p:sldId id="387" r:id="rId23"/>
    <p:sldId id="388" r:id="rId24"/>
    <p:sldId id="389" r:id="rId25"/>
    <p:sldId id="390" r:id="rId26"/>
    <p:sldId id="361" r:id="rId27"/>
    <p:sldId id="373" r:id="rId28"/>
    <p:sldId id="374" r:id="rId29"/>
    <p:sldId id="369" r:id="rId30"/>
    <p:sldId id="370" r:id="rId31"/>
    <p:sldId id="371" r:id="rId32"/>
    <p:sldId id="372" r:id="rId33"/>
  </p:sldIdLst>
  <p:sldSz cx="9144000" cy="6858000" type="screen4x3"/>
  <p:notesSz cx="6669088" cy="9928225"/>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a:srgbClr val="CC00C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佈景主題樣式 2 - 輔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8024" autoAdjust="0"/>
  </p:normalViewPr>
  <p:slideViewPr>
    <p:cSldViewPr>
      <p:cViewPr varScale="1">
        <p:scale>
          <a:sx n="85" d="100"/>
          <a:sy n="85" d="100"/>
        </p:scale>
        <p:origin x="523"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889250" cy="496888"/>
          </a:xfrm>
          <a:prstGeom prst="rect">
            <a:avLst/>
          </a:prstGeom>
        </p:spPr>
        <p:txBody>
          <a:bodyPr vert="horz" rtlCol="0"/>
          <a:lstStyle>
            <a:lvl1pPr algn="l" eaLnBrk="1" fontAlgn="auto" latinLnBrk="0" hangingPunct="1">
              <a:spcBef>
                <a:spcPts val="0"/>
              </a:spcBef>
              <a:spcAft>
                <a:spcPts val="0"/>
              </a:spcAft>
              <a:defRPr kumimoji="0" lang="zh-TW" sz="1200">
                <a:latin typeface="+mn-lt"/>
                <a:ea typeface="+mn-ea"/>
              </a:defRPr>
            </a:lvl1pPr>
            <a:extLst/>
          </a:lstStyle>
          <a:p>
            <a:pPr>
              <a:defRPr/>
            </a:pPr>
            <a:endParaRPr/>
          </a:p>
        </p:txBody>
      </p:sp>
      <p:sp>
        <p:nvSpPr>
          <p:cNvPr id="3" name="Rectangle 3"/>
          <p:cNvSpPr>
            <a:spLocks noGrp="1"/>
          </p:cNvSpPr>
          <p:nvPr>
            <p:ph type="dt" sz="quarter" idx="1"/>
          </p:nvPr>
        </p:nvSpPr>
        <p:spPr>
          <a:xfrm>
            <a:off x="3778250" y="0"/>
            <a:ext cx="2889250" cy="496888"/>
          </a:xfrm>
          <a:prstGeom prst="rect">
            <a:avLst/>
          </a:prstGeom>
        </p:spPr>
        <p:txBody>
          <a:bodyPr vert="horz" rtlCol="0"/>
          <a:lstStyle>
            <a:lvl1pPr algn="r" eaLnBrk="1" fontAlgn="auto" latinLnBrk="0" hangingPunct="1">
              <a:spcBef>
                <a:spcPts val="0"/>
              </a:spcBef>
              <a:spcAft>
                <a:spcPts val="0"/>
              </a:spcAft>
              <a:defRPr kumimoji="0" lang="zh-TW" sz="1200">
                <a:latin typeface="+mn-lt"/>
                <a:ea typeface="+mn-ea"/>
              </a:defRPr>
            </a:lvl1pPr>
            <a:extLst/>
          </a:lstStyle>
          <a:p>
            <a:pPr>
              <a:defRPr/>
            </a:pPr>
            <a:fld id="{3311AB83-3B2C-4410-AFBA-BDD908653579}" type="datetimeFigureOut">
              <a:rPr lang="en-US" altLang="zh-TW"/>
              <a:pPr>
                <a:defRPr/>
              </a:pPr>
              <a:t>12/20/2018</a:t>
            </a:fld>
            <a:endParaRPr/>
          </a:p>
        </p:txBody>
      </p:sp>
      <p:sp>
        <p:nvSpPr>
          <p:cNvPr id="4" name="Rectangle 4"/>
          <p:cNvSpPr>
            <a:spLocks noGrp="1"/>
          </p:cNvSpPr>
          <p:nvPr>
            <p:ph type="ftr" sz="quarter" idx="2"/>
          </p:nvPr>
        </p:nvSpPr>
        <p:spPr>
          <a:xfrm>
            <a:off x="0" y="9429750"/>
            <a:ext cx="2889250" cy="496888"/>
          </a:xfrm>
          <a:prstGeom prst="rect">
            <a:avLst/>
          </a:prstGeom>
        </p:spPr>
        <p:txBody>
          <a:bodyPr vert="horz" rtlCol="0" anchor="b"/>
          <a:lstStyle>
            <a:lvl1pPr algn="l" eaLnBrk="1" fontAlgn="auto" latinLnBrk="0" hangingPunct="1">
              <a:spcBef>
                <a:spcPts val="0"/>
              </a:spcBef>
              <a:spcAft>
                <a:spcPts val="0"/>
              </a:spcAft>
              <a:defRPr kumimoji="0" lang="zh-TW" sz="1200">
                <a:latin typeface="+mn-lt"/>
                <a:ea typeface="+mn-ea"/>
              </a:defRPr>
            </a:lvl1pPr>
            <a:extLst/>
          </a:lstStyle>
          <a:p>
            <a:pPr>
              <a:defRPr/>
            </a:pPr>
            <a:endParaRPr/>
          </a:p>
        </p:txBody>
      </p:sp>
      <p:sp>
        <p:nvSpPr>
          <p:cNvPr id="5" name="Rectangle 5"/>
          <p:cNvSpPr>
            <a:spLocks noGrp="1"/>
          </p:cNvSpPr>
          <p:nvPr>
            <p:ph type="sldNum" sz="quarter" idx="3"/>
          </p:nvPr>
        </p:nvSpPr>
        <p:spPr>
          <a:xfrm>
            <a:off x="3778250" y="9429750"/>
            <a:ext cx="288925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200">
                <a:latin typeface="Calibri" panose="020F0502020204030204" pitchFamily="34" charset="0"/>
              </a:defRPr>
            </a:lvl1pPr>
          </a:lstStyle>
          <a:p>
            <a:pPr>
              <a:defRPr/>
            </a:pPr>
            <a:fld id="{1EE9A33B-EE5B-49DB-9D0B-8030EA3AA71D}" type="slidenum">
              <a:rPr lang="zh-TW" altLang="zh-TW"/>
              <a:pPr>
                <a:defRPr/>
              </a:pPr>
              <a:t>‹#›</a:t>
            </a:fld>
            <a:endParaRPr lang="zh-TW" altLang="zh-TW"/>
          </a:p>
        </p:txBody>
      </p:sp>
    </p:spTree>
    <p:extLst>
      <p:ext uri="{BB962C8B-B14F-4D97-AF65-F5344CB8AC3E}">
        <p14:creationId xmlns:p14="http://schemas.microsoft.com/office/powerpoint/2010/main" val="1435797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889250" cy="496888"/>
          </a:xfrm>
          <a:prstGeom prst="rect">
            <a:avLst/>
          </a:prstGeom>
        </p:spPr>
        <p:txBody>
          <a:bodyPr vert="horz" rtlCol="0"/>
          <a:lstStyle>
            <a:lvl1pPr algn="l" eaLnBrk="1" fontAlgn="auto" latinLnBrk="0" hangingPunct="1">
              <a:spcBef>
                <a:spcPts val="0"/>
              </a:spcBef>
              <a:spcAft>
                <a:spcPts val="0"/>
              </a:spcAft>
              <a:defRPr kumimoji="0" lang="zh-TW" sz="1200">
                <a:latin typeface="+mn-lt"/>
                <a:ea typeface="+mn-ea"/>
              </a:defRPr>
            </a:lvl1pPr>
            <a:extLst/>
          </a:lstStyle>
          <a:p>
            <a:pPr>
              <a:defRPr/>
            </a:pPr>
            <a:endParaRPr/>
          </a:p>
        </p:txBody>
      </p:sp>
      <p:sp>
        <p:nvSpPr>
          <p:cNvPr id="3" name="Rectangle 3"/>
          <p:cNvSpPr>
            <a:spLocks noGrp="1"/>
          </p:cNvSpPr>
          <p:nvPr>
            <p:ph type="dt" idx="1"/>
          </p:nvPr>
        </p:nvSpPr>
        <p:spPr>
          <a:xfrm>
            <a:off x="3778250" y="0"/>
            <a:ext cx="2889250" cy="496888"/>
          </a:xfrm>
          <a:prstGeom prst="rect">
            <a:avLst/>
          </a:prstGeom>
        </p:spPr>
        <p:txBody>
          <a:bodyPr vert="horz" rtlCol="0"/>
          <a:lstStyle>
            <a:lvl1pPr algn="r" eaLnBrk="1" fontAlgn="auto" latinLnBrk="0" hangingPunct="1">
              <a:spcBef>
                <a:spcPts val="0"/>
              </a:spcBef>
              <a:spcAft>
                <a:spcPts val="0"/>
              </a:spcAft>
              <a:defRPr kumimoji="0" lang="zh-TW" sz="1200">
                <a:latin typeface="+mn-lt"/>
                <a:ea typeface="+mn-ea"/>
              </a:defRPr>
            </a:lvl1pPr>
            <a:extLst/>
          </a:lstStyle>
          <a:p>
            <a:pPr>
              <a:defRPr/>
            </a:pPr>
            <a:fld id="{A27D21C7-9036-4C67-B77E-9F1A6F543BE7}" type="datetimeFigureOut">
              <a:rPr altLang="en-US"/>
              <a:pPr>
                <a:defRPr/>
              </a:pPr>
              <a:t>2018/12/20</a:t>
            </a:fld>
            <a:endParaRPr/>
          </a:p>
        </p:txBody>
      </p:sp>
      <p:sp>
        <p:nvSpPr>
          <p:cNvPr id="4" name="Rectangle 4"/>
          <p:cNvSpPr>
            <a:spLocks noGrp="1" noRot="1" noChangeAspect="1"/>
          </p:cNvSpPr>
          <p:nvPr>
            <p:ph type="sldImg" idx="2"/>
          </p:nvPr>
        </p:nvSpPr>
        <p:spPr>
          <a:xfrm>
            <a:off x="852488" y="744538"/>
            <a:ext cx="4964112" cy="3722687"/>
          </a:xfrm>
          <a:prstGeom prst="rect">
            <a:avLst/>
          </a:prstGeom>
          <a:noFill/>
          <a:ln w="12700">
            <a:solidFill>
              <a:prstClr val="black"/>
            </a:solidFill>
          </a:ln>
        </p:spPr>
        <p:txBody>
          <a:bodyPr vert="horz" rtlCol="0" anchor="ctr"/>
          <a:lstStyle>
            <a:extLst/>
          </a:lstStyle>
          <a:p>
            <a:pPr lvl="0"/>
            <a:endParaRPr lang="zh-TW" noProof="0"/>
          </a:p>
        </p:txBody>
      </p:sp>
      <p:sp>
        <p:nvSpPr>
          <p:cNvPr id="5" name="Rectangle 5"/>
          <p:cNvSpPr>
            <a:spLocks noGrp="1"/>
          </p:cNvSpPr>
          <p:nvPr>
            <p:ph type="body" sz="quarter" idx="3"/>
          </p:nvPr>
        </p:nvSpPr>
        <p:spPr>
          <a:xfrm>
            <a:off x="666750" y="4716463"/>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Rectangle 6"/>
          <p:cNvSpPr>
            <a:spLocks noGrp="1"/>
          </p:cNvSpPr>
          <p:nvPr>
            <p:ph type="ftr" sz="quarter" idx="4"/>
          </p:nvPr>
        </p:nvSpPr>
        <p:spPr>
          <a:xfrm>
            <a:off x="0" y="9429750"/>
            <a:ext cx="2889250" cy="496888"/>
          </a:xfrm>
          <a:prstGeom prst="rect">
            <a:avLst/>
          </a:prstGeom>
        </p:spPr>
        <p:txBody>
          <a:bodyPr vert="horz" rtlCol="0" anchor="b"/>
          <a:lstStyle>
            <a:lvl1pPr algn="l" eaLnBrk="1" fontAlgn="auto" latinLnBrk="0" hangingPunct="1">
              <a:spcBef>
                <a:spcPts val="0"/>
              </a:spcBef>
              <a:spcAft>
                <a:spcPts val="0"/>
              </a:spcAft>
              <a:defRPr kumimoji="0" lang="zh-TW" sz="1200">
                <a:latin typeface="+mn-lt"/>
                <a:ea typeface="+mn-ea"/>
              </a:defRPr>
            </a:lvl1pPr>
            <a:extLst/>
          </a:lstStyle>
          <a:p>
            <a:pPr>
              <a:defRPr/>
            </a:pPr>
            <a:endParaRPr/>
          </a:p>
        </p:txBody>
      </p:sp>
      <p:sp>
        <p:nvSpPr>
          <p:cNvPr id="7" name="Rectangle 7"/>
          <p:cNvSpPr>
            <a:spLocks noGrp="1"/>
          </p:cNvSpPr>
          <p:nvPr>
            <p:ph type="sldNum" sz="quarter" idx="5"/>
          </p:nvPr>
        </p:nvSpPr>
        <p:spPr>
          <a:xfrm>
            <a:off x="3778250" y="9429750"/>
            <a:ext cx="288925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200">
                <a:latin typeface="Calibri" panose="020F0502020204030204" pitchFamily="34" charset="0"/>
              </a:defRPr>
            </a:lvl1pPr>
          </a:lstStyle>
          <a:p>
            <a:pPr>
              <a:defRPr/>
            </a:pPr>
            <a:fld id="{E22C8FBC-B40D-4AE5-BE96-0553C8D432B4}" type="slidenum">
              <a:rPr lang="zh-TW" altLang="zh-TW"/>
              <a:pPr>
                <a:defRPr/>
              </a:pPr>
              <a:t>‹#›</a:t>
            </a:fld>
            <a:endParaRPr lang="zh-TW" altLang="zh-TW"/>
          </a:p>
        </p:txBody>
      </p:sp>
    </p:spTree>
    <p:extLst>
      <p:ext uri="{BB962C8B-B14F-4D97-AF65-F5344CB8AC3E}">
        <p14:creationId xmlns:p14="http://schemas.microsoft.com/office/powerpoint/2010/main" val="36240368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lang="zh-TW" sz="1200" kern="1200">
        <a:solidFill>
          <a:schemeClr val="tx1"/>
        </a:solidFill>
        <a:latin typeface="+mn-lt"/>
        <a:ea typeface="+mn-ea"/>
        <a:cs typeface="+mn-cs"/>
      </a:defRPr>
    </a:lvl1pPr>
    <a:lvl2pPr marL="457200" algn="l" rtl="0" eaLnBrk="0" fontAlgn="base" hangingPunct="0">
      <a:spcBef>
        <a:spcPct val="30000"/>
      </a:spcBef>
      <a:spcAft>
        <a:spcPct val="0"/>
      </a:spcAft>
      <a:defRPr lang="zh-TW" sz="1200" kern="1200">
        <a:solidFill>
          <a:schemeClr val="tx1"/>
        </a:solidFill>
        <a:latin typeface="+mn-lt"/>
        <a:ea typeface="+mn-ea"/>
        <a:cs typeface="+mn-cs"/>
      </a:defRPr>
    </a:lvl2pPr>
    <a:lvl3pPr marL="914400" algn="l" rtl="0" eaLnBrk="0" fontAlgn="base" hangingPunct="0">
      <a:spcBef>
        <a:spcPct val="30000"/>
      </a:spcBef>
      <a:spcAft>
        <a:spcPct val="0"/>
      </a:spcAft>
      <a:defRPr lang="zh-TW" sz="1200" kern="1200">
        <a:solidFill>
          <a:schemeClr val="tx1"/>
        </a:solidFill>
        <a:latin typeface="+mn-lt"/>
        <a:ea typeface="+mn-ea"/>
        <a:cs typeface="+mn-cs"/>
      </a:defRPr>
    </a:lvl3pPr>
    <a:lvl4pPr marL="1371600" algn="l" rtl="0" eaLnBrk="0" fontAlgn="base" hangingPunct="0">
      <a:spcBef>
        <a:spcPct val="30000"/>
      </a:spcBef>
      <a:spcAft>
        <a:spcPct val="0"/>
      </a:spcAft>
      <a:defRPr lang="zh-TW" sz="1200" kern="1200">
        <a:solidFill>
          <a:schemeClr val="tx1"/>
        </a:solidFill>
        <a:latin typeface="+mn-lt"/>
        <a:ea typeface="+mn-ea"/>
        <a:cs typeface="+mn-cs"/>
      </a:defRPr>
    </a:lvl4pPr>
    <a:lvl5pPr marL="1828800" algn="l" rtl="0" eaLnBrk="0" fontAlgn="base" hangingPunct="0">
      <a:spcBef>
        <a:spcPct val="30000"/>
      </a:spcBef>
      <a:spcAft>
        <a:spcPct val="0"/>
      </a:spcAft>
      <a:defRPr lang="zh-TW" sz="1200" kern="1200">
        <a:solidFill>
          <a:schemeClr val="tx1"/>
        </a:solidFill>
        <a:latin typeface="+mn-lt"/>
        <a:ea typeface="+mn-ea"/>
        <a:cs typeface="+mn-cs"/>
      </a:defRPr>
    </a:lvl5pPr>
    <a:lvl6pPr marL="2286000" algn="l" rtl="0" latinLnBrk="0">
      <a:defRPr lang="zh-TW" sz="1200" kern="1200">
        <a:solidFill>
          <a:schemeClr val="tx1"/>
        </a:solidFill>
        <a:latin typeface="+mn-lt"/>
        <a:ea typeface="+mn-ea"/>
        <a:cs typeface="+mn-cs"/>
      </a:defRPr>
    </a:lvl6pPr>
    <a:lvl7pPr marL="2743200" algn="l" rtl="0" latinLnBrk="0">
      <a:defRPr lang="zh-TW" sz="1200" kern="1200">
        <a:solidFill>
          <a:schemeClr val="tx1"/>
        </a:solidFill>
        <a:latin typeface="+mn-lt"/>
        <a:ea typeface="+mn-ea"/>
        <a:cs typeface="+mn-cs"/>
      </a:defRPr>
    </a:lvl7pPr>
    <a:lvl8pPr marL="3200400" algn="l" rtl="0" latinLnBrk="0">
      <a:defRPr lang="zh-TW" sz="1200" kern="1200">
        <a:solidFill>
          <a:schemeClr val="tx1"/>
        </a:solidFill>
        <a:latin typeface="+mn-lt"/>
        <a:ea typeface="+mn-ea"/>
        <a:cs typeface="+mn-cs"/>
      </a:defRPr>
    </a:lvl8pPr>
    <a:lvl9pPr marL="3657600" algn="l" rtl="0" latinLnBrk="0">
      <a:defRPr lang="zh-TW"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1" altLang="zh-TW" sz="1800" smtClean="0">
              <a:latin typeface="Century Schoolbook" panose="02040604050505020304" pitchFamily="18" charset="0"/>
            </a:endParaRPr>
          </a:p>
        </p:txBody>
      </p:sp>
      <p:sp>
        <p:nvSpPr>
          <p:cNvPr id="26628" name="Slide Number Placeholder 3"/>
          <p:cNvSpPr txBox="1">
            <a:spLocks noGrp="1"/>
          </p:cNvSpPr>
          <p:nvPr/>
        </p:nvSpPr>
        <p:spPr bwMode="auto">
          <a:xfrm>
            <a:off x="3778250" y="942975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eaLnBrk="1" hangingPunct="1"/>
            <a:fld id="{99738E61-2DD1-4B5D-8FF3-849ADBAC820F}" type="slidenum">
              <a:rPr kumimoji="0" lang="zh-TW" altLang="zh-TW" sz="1200">
                <a:latin typeface="Calibri" panose="020F0502020204030204" pitchFamily="34" charset="0"/>
              </a:rPr>
              <a:pPr algn="r" eaLnBrk="1" hangingPunct="1"/>
              <a:t>1</a:t>
            </a:fld>
            <a:endParaRPr kumimoji="0" lang="zh-TW" altLang="zh-TW" sz="1200">
              <a:latin typeface="Calibri" panose="020F0502020204030204" pitchFamily="34" charset="0"/>
            </a:endParaRPr>
          </a:p>
        </p:txBody>
      </p:sp>
    </p:spTree>
    <p:extLst>
      <p:ext uri="{BB962C8B-B14F-4D97-AF65-F5344CB8AC3E}">
        <p14:creationId xmlns:p14="http://schemas.microsoft.com/office/powerpoint/2010/main" val="713913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1" altLang="zh-TW" sz="1800" smtClean="0">
              <a:latin typeface="Century Schoolbook" panose="02040604050505020304" pitchFamily="18"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55277C10-6A33-4C1D-AD80-E03FC9690140}" type="slidenum">
              <a:rPr kumimoji="0" lang="zh-TW" altLang="zh-TW" smtClean="0">
                <a:latin typeface="Calibri" panose="020F0502020204030204" pitchFamily="34" charset="0"/>
              </a:rPr>
              <a:pPr/>
              <a:t>2</a:t>
            </a:fld>
            <a:endParaRPr kumimoji="0" lang="zh-TW" altLang="zh-TW" smtClean="0">
              <a:latin typeface="Calibri" panose="020F0502020204030204" pitchFamily="34" charset="0"/>
            </a:endParaRPr>
          </a:p>
        </p:txBody>
      </p:sp>
    </p:spTree>
    <p:extLst>
      <p:ext uri="{BB962C8B-B14F-4D97-AF65-F5344CB8AC3E}">
        <p14:creationId xmlns:p14="http://schemas.microsoft.com/office/powerpoint/2010/main" val="3207849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1" altLang="zh-TW" sz="1800" smtClean="0">
              <a:latin typeface="Century Schoolbook" panose="02040604050505020304" pitchFamily="18" charset="0"/>
            </a:endParaRPr>
          </a:p>
        </p:txBody>
      </p:sp>
      <p:sp>
        <p:nvSpPr>
          <p:cNvPr id="30724" name="Slide Number Placeholder 3"/>
          <p:cNvSpPr txBox="1">
            <a:spLocks noGrp="1"/>
          </p:cNvSpPr>
          <p:nvPr/>
        </p:nvSpPr>
        <p:spPr bwMode="auto">
          <a:xfrm>
            <a:off x="3778250" y="942975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eaLnBrk="1" hangingPunct="1"/>
            <a:fld id="{EFFB10C0-8C25-436A-88D2-1BF06B970B08}" type="slidenum">
              <a:rPr kumimoji="0" lang="zh-TW" altLang="zh-TW" sz="1200">
                <a:latin typeface="Calibri" panose="020F0502020204030204" pitchFamily="34" charset="0"/>
              </a:rPr>
              <a:pPr algn="r" eaLnBrk="1" hangingPunct="1"/>
              <a:t>3</a:t>
            </a:fld>
            <a:endParaRPr kumimoji="0" lang="zh-TW" altLang="zh-TW" sz="1200">
              <a:latin typeface="Calibri" panose="020F0502020204030204" pitchFamily="34" charset="0"/>
            </a:endParaRPr>
          </a:p>
        </p:txBody>
      </p:sp>
    </p:spTree>
    <p:extLst>
      <p:ext uri="{BB962C8B-B14F-4D97-AF65-F5344CB8AC3E}">
        <p14:creationId xmlns:p14="http://schemas.microsoft.com/office/powerpoint/2010/main" val="175746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1" altLang="zh-TW" sz="1800" smtClean="0">
              <a:latin typeface="Century Schoolbook" panose="02040604050505020304" pitchFamily="18" charset="0"/>
            </a:endParaRPr>
          </a:p>
        </p:txBody>
      </p:sp>
      <p:sp>
        <p:nvSpPr>
          <p:cNvPr id="32772" name="Slide Number Placeholder 3"/>
          <p:cNvSpPr txBox="1">
            <a:spLocks noGrp="1"/>
          </p:cNvSpPr>
          <p:nvPr/>
        </p:nvSpPr>
        <p:spPr bwMode="auto">
          <a:xfrm>
            <a:off x="3778250" y="9429750"/>
            <a:ext cx="288925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eaLnBrk="1" hangingPunct="1"/>
            <a:fld id="{E7DB54BC-A8A3-4F56-8A3B-C726D647ECAA}" type="slidenum">
              <a:rPr kumimoji="0" lang="zh-TW" altLang="zh-TW" sz="1200">
                <a:latin typeface="Calibri" panose="020F0502020204030204" pitchFamily="34" charset="0"/>
              </a:rPr>
              <a:pPr algn="r" eaLnBrk="1" hangingPunct="1"/>
              <a:t>4</a:t>
            </a:fld>
            <a:endParaRPr kumimoji="0" lang="zh-TW" altLang="zh-TW" sz="1200">
              <a:latin typeface="Calibri" panose="020F0502020204030204" pitchFamily="34" charset="0"/>
            </a:endParaRPr>
          </a:p>
        </p:txBody>
      </p:sp>
    </p:spTree>
    <p:extLst>
      <p:ext uri="{BB962C8B-B14F-4D97-AF65-F5344CB8AC3E}">
        <p14:creationId xmlns:p14="http://schemas.microsoft.com/office/powerpoint/2010/main" val="2447018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1" altLang="zh-TW" sz="1800" smtClean="0">
              <a:latin typeface="Century Schoolbook" panose="02040604050505020304" pitchFamily="18"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64E93CBE-DD58-43F7-B457-CEDE9571F278}" type="slidenum">
              <a:rPr kumimoji="0" lang="zh-TW" altLang="zh-TW" smtClean="0">
                <a:latin typeface="Calibri" panose="020F0502020204030204" pitchFamily="34" charset="0"/>
              </a:rPr>
              <a:pPr/>
              <a:t>5</a:t>
            </a:fld>
            <a:endParaRPr kumimoji="0" lang="zh-TW" altLang="zh-TW" smtClean="0">
              <a:latin typeface="Calibri" panose="020F0502020204030204" pitchFamily="34" charset="0"/>
            </a:endParaRPr>
          </a:p>
        </p:txBody>
      </p:sp>
    </p:spTree>
    <p:extLst>
      <p:ext uri="{BB962C8B-B14F-4D97-AF65-F5344CB8AC3E}">
        <p14:creationId xmlns:p14="http://schemas.microsoft.com/office/powerpoint/2010/main" val="3944764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E22C8FBC-B40D-4AE5-BE96-0553C8D432B4}" type="slidenum">
              <a:rPr lang="zh-TW" altLang="zh-TW" smtClean="0"/>
              <a:pPr>
                <a:defRPr/>
              </a:pPr>
              <a:t>10</a:t>
            </a:fld>
            <a:endParaRPr lang="zh-TW" altLang="zh-TW"/>
          </a:p>
        </p:txBody>
      </p:sp>
    </p:spTree>
    <p:extLst>
      <p:ext uri="{BB962C8B-B14F-4D97-AF65-F5344CB8AC3E}">
        <p14:creationId xmlns:p14="http://schemas.microsoft.com/office/powerpoint/2010/main" val="4175422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15"/>
          <p:cNvGrpSpPr>
            <a:grpSpLocks/>
          </p:cNvGrpSpPr>
          <p:nvPr/>
        </p:nvGrpSpPr>
        <p:grpSpPr bwMode="auto">
          <a:xfrm>
            <a:off x="0" y="-7938"/>
            <a:ext cx="9144000" cy="6865938"/>
            <a:chOff x="0" y="-8467"/>
            <a:chExt cx="12192000" cy="6866467"/>
          </a:xfrm>
        </p:grpSpPr>
        <p:sp>
          <p:nvSpPr>
            <p:cNvPr id="5" name="Freeform 14"/>
            <p:cNvSpPr/>
            <p:nvPr/>
          </p:nvSpPr>
          <p:spPr>
            <a:xfrm>
              <a:off x="0" y="-8467"/>
              <a:ext cx="863600" cy="569797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6" name="Straight Connector 18"/>
            <p:cNvCxnSpPr/>
            <p:nvPr/>
          </p:nvCxnSpPr>
          <p:spPr>
            <a:xfrm>
              <a:off x="9370484"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19"/>
            <p:cNvCxnSpPr/>
            <p:nvPr/>
          </p:nvCxnSpPr>
          <p:spPr>
            <a:xfrm flipH="1">
              <a:off x="7425267" y="3681168"/>
              <a:ext cx="476461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8" name="Rectangle 23"/>
            <p:cNvSpPr/>
            <p:nvPr/>
          </p:nvSpPr>
          <p:spPr>
            <a:xfrm>
              <a:off x="9182100" y="-8467"/>
              <a:ext cx="3007784"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25"/>
            <p:cNvSpPr/>
            <p:nvPr/>
          </p:nvSpPr>
          <p:spPr>
            <a:xfrm>
              <a:off x="9603317" y="-8467"/>
              <a:ext cx="2588683"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Isosceles Triangle 22"/>
            <p:cNvSpPr/>
            <p:nvPr/>
          </p:nvSpPr>
          <p:spPr>
            <a:xfrm>
              <a:off x="8932333" y="3047706"/>
              <a:ext cx="3259667" cy="381029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7"/>
            <p:cNvSpPr/>
            <p:nvPr/>
          </p:nvSpPr>
          <p:spPr>
            <a:xfrm>
              <a:off x="9334500" y="-8467"/>
              <a:ext cx="285538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8"/>
            <p:cNvSpPr/>
            <p:nvPr/>
          </p:nvSpPr>
          <p:spPr>
            <a:xfrm>
              <a:off x="10898717" y="-8467"/>
              <a:ext cx="129116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9"/>
            <p:cNvSpPr/>
            <p:nvPr/>
          </p:nvSpPr>
          <p:spPr>
            <a:xfrm>
              <a:off x="10938933" y="-8467"/>
              <a:ext cx="1250951"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26"/>
            <p:cNvSpPr/>
            <p:nvPr/>
          </p:nvSpPr>
          <p:spPr>
            <a:xfrm>
              <a:off x="10371667" y="3589086"/>
              <a:ext cx="1818217" cy="326891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30300" y="4050834"/>
            <a:ext cx="5825202"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15" name="Date Placeholder 3"/>
          <p:cNvSpPr>
            <a:spLocks noGrp="1"/>
          </p:cNvSpPr>
          <p:nvPr>
            <p:ph type="dt" sz="half" idx="10"/>
          </p:nvPr>
        </p:nvSpPr>
        <p:spPr/>
        <p:txBody>
          <a:bodyPr/>
          <a:lstStyle>
            <a:lvl1pPr defTabSz="914400">
              <a:defRPr kumimoji="1">
                <a:latin typeface="Arial" panose="020B0604020202020204" pitchFamily="34" charset="0"/>
              </a:defRPr>
            </a:lvl1pPr>
          </a:lstStyle>
          <a:p>
            <a:pPr>
              <a:defRPr/>
            </a:pPr>
            <a:fld id="{52D74C4C-4109-4B3F-BDDB-915C732DA57C}" type="datetimeFigureOut">
              <a:rPr lang="en-US" altLang="zh-TW"/>
              <a:pPr>
                <a:defRPr/>
              </a:pPr>
              <a:t>12/20/2018</a:t>
            </a:fld>
            <a:endParaRPr lang="en-US" altLang="zh-TW"/>
          </a:p>
        </p:txBody>
      </p:sp>
      <p:sp>
        <p:nvSpPr>
          <p:cNvPr id="16" name="Footer Placeholder 4"/>
          <p:cNvSpPr>
            <a:spLocks noGrp="1"/>
          </p:cNvSpPr>
          <p:nvPr>
            <p:ph type="ftr" sz="quarter" idx="11"/>
          </p:nvPr>
        </p:nvSpPr>
        <p:spPr/>
        <p:txBody>
          <a:bodyPr/>
          <a:lstStyle>
            <a:lvl1pPr defTabSz="914400">
              <a:defRPr kumimoji="1">
                <a:latin typeface="Arial" panose="020B0604020202020204" pitchFamily="34" charset="0"/>
              </a:defRPr>
            </a:lvl1pPr>
          </a:lstStyle>
          <a:p>
            <a:pPr>
              <a:defRPr/>
            </a:pPr>
            <a:endParaRPr lang="en-US" altLang="zh-TW"/>
          </a:p>
        </p:txBody>
      </p:sp>
      <p:sp>
        <p:nvSpPr>
          <p:cNvPr id="17" name="Slide Number Placeholder 5"/>
          <p:cNvSpPr>
            <a:spLocks noGrp="1"/>
          </p:cNvSpPr>
          <p:nvPr>
            <p:ph type="sldNum" sz="quarter" idx="12"/>
          </p:nvPr>
        </p:nvSpPr>
        <p:spPr/>
        <p:txBody>
          <a:bodyPr/>
          <a:lstStyle>
            <a:lvl1pPr defTabSz="914400">
              <a:defRPr kumimoji="1">
                <a:latin typeface="Arial" panose="020B0604020202020204" pitchFamily="34" charset="0"/>
              </a:defRPr>
            </a:lvl1pPr>
          </a:lstStyle>
          <a:p>
            <a:pPr>
              <a:defRPr/>
            </a:pPr>
            <a:fld id="{4BECAF7B-888D-4880-B87C-B40BBE269132}" type="slidenum">
              <a:rPr lang="en-US" altLang="zh-TW"/>
              <a:pPr>
                <a:defRPr/>
              </a:pPr>
              <a:t>‹#›</a:t>
            </a:fld>
            <a:endParaRPr lang="en-US" altLang="zh-TW"/>
          </a:p>
        </p:txBody>
      </p:sp>
    </p:spTree>
    <p:extLst>
      <p:ext uri="{BB962C8B-B14F-4D97-AF65-F5344CB8AC3E}">
        <p14:creationId xmlns:p14="http://schemas.microsoft.com/office/powerpoint/2010/main" val="3374693969"/>
      </p:ext>
    </p:extLst>
  </p:cSld>
  <p:clrMapOvr>
    <a:masterClrMapping/>
  </p:clrMapOvr>
  <p:transition spd="slow">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lvl1pPr defTabSz="914400">
              <a:defRPr kumimoji="1">
                <a:latin typeface="Arial" panose="020B0604020202020204" pitchFamily="34" charset="0"/>
              </a:defRPr>
            </a:lvl1pPr>
          </a:lstStyle>
          <a:p>
            <a:pPr>
              <a:defRPr/>
            </a:pPr>
            <a:fld id="{BD531BFD-471F-4DE1-83CF-BB71F2082A48}" type="datetimeFigureOut">
              <a:rPr lang="en-US" altLang="zh-TW"/>
              <a:pPr>
                <a:defRPr/>
              </a:pPr>
              <a:t>12/20/2018</a:t>
            </a:fld>
            <a:endParaRPr lang="en-US" altLang="zh-TW"/>
          </a:p>
        </p:txBody>
      </p:sp>
      <p:sp>
        <p:nvSpPr>
          <p:cNvPr id="5" name="Footer Placeholder 4"/>
          <p:cNvSpPr>
            <a:spLocks noGrp="1"/>
          </p:cNvSpPr>
          <p:nvPr>
            <p:ph type="ftr" sz="quarter" idx="11"/>
          </p:nvPr>
        </p:nvSpPr>
        <p:spPr/>
        <p:txBody>
          <a:bodyPr/>
          <a:lstStyle>
            <a:lvl1pPr defTabSz="914400">
              <a:defRPr kumimoji="1">
                <a:latin typeface="Arial" panose="020B0604020202020204" pitchFamily="34" charset="0"/>
              </a:defRPr>
            </a:lvl1pPr>
          </a:lstStyle>
          <a:p>
            <a:pPr>
              <a:defRPr/>
            </a:pPr>
            <a:endParaRPr lang="en-US" altLang="zh-TW"/>
          </a:p>
        </p:txBody>
      </p:sp>
      <p:sp>
        <p:nvSpPr>
          <p:cNvPr id="6" name="Slide Number Placeholder 5"/>
          <p:cNvSpPr>
            <a:spLocks noGrp="1"/>
          </p:cNvSpPr>
          <p:nvPr>
            <p:ph type="sldNum" sz="quarter" idx="12"/>
          </p:nvPr>
        </p:nvSpPr>
        <p:spPr/>
        <p:txBody>
          <a:bodyPr/>
          <a:lstStyle>
            <a:lvl1pPr defTabSz="914400">
              <a:defRPr kumimoji="1">
                <a:latin typeface="Arial" panose="020B0604020202020204" pitchFamily="34" charset="0"/>
              </a:defRPr>
            </a:lvl1pPr>
          </a:lstStyle>
          <a:p>
            <a:pPr>
              <a:defRPr/>
            </a:pPr>
            <a:fld id="{1AD254DE-E317-411C-8037-74A0359469EF}" type="slidenum">
              <a:rPr lang="en-US" altLang="zh-TW"/>
              <a:pPr>
                <a:defRPr/>
              </a:pPr>
              <a:t>‹#›</a:t>
            </a:fld>
            <a:endParaRPr lang="en-US" altLang="zh-TW"/>
          </a:p>
        </p:txBody>
      </p:sp>
    </p:spTree>
    <p:extLst>
      <p:ext uri="{BB962C8B-B14F-4D97-AF65-F5344CB8AC3E}">
        <p14:creationId xmlns:p14="http://schemas.microsoft.com/office/powerpoint/2010/main" val="3060796997"/>
      </p:ext>
    </p:extLst>
  </p:cSld>
  <p:clrMapOvr>
    <a:masterClrMapping/>
  </p:clrMapOvr>
  <p:transition spd="slow">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TextBox 23"/>
          <p:cNvSpPr txBox="1">
            <a:spLocks noChangeArrowheads="1"/>
          </p:cNvSpPr>
          <p:nvPr/>
        </p:nvSpPr>
        <p:spPr bwMode="auto">
          <a:xfrm>
            <a:off x="4064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kumimoji="1">
                <a:solidFill>
                  <a:schemeClr val="tx1"/>
                </a:solidFill>
                <a:latin typeface="Arial" panose="020B0604020202020204" pitchFamily="34" charset="0"/>
                <a:ea typeface="新細明體" panose="02020500000000000000" pitchFamily="18" charset="-120"/>
              </a:defRPr>
            </a:lvl1pPr>
            <a:lvl2pPr marL="742950" indent="-285750" defTabSz="457200">
              <a:defRPr kumimoji="1">
                <a:solidFill>
                  <a:schemeClr val="tx1"/>
                </a:solidFill>
                <a:latin typeface="Arial" panose="020B0604020202020204" pitchFamily="34" charset="0"/>
                <a:ea typeface="新細明體" panose="02020500000000000000" pitchFamily="18" charset="-120"/>
              </a:defRPr>
            </a:lvl2pPr>
            <a:lvl3pPr marL="1143000" indent="-228600" defTabSz="457200">
              <a:defRPr kumimoji="1">
                <a:solidFill>
                  <a:schemeClr val="tx1"/>
                </a:solidFill>
                <a:latin typeface="Arial" panose="020B0604020202020204" pitchFamily="34" charset="0"/>
                <a:ea typeface="新細明體" panose="02020500000000000000" pitchFamily="18" charset="-120"/>
              </a:defRPr>
            </a:lvl3pPr>
            <a:lvl4pPr marL="1600200" indent="-228600" defTabSz="457200">
              <a:defRPr kumimoji="1">
                <a:solidFill>
                  <a:schemeClr val="tx1"/>
                </a:solidFill>
                <a:latin typeface="Arial" panose="020B0604020202020204" pitchFamily="34" charset="0"/>
                <a:ea typeface="新細明體" panose="02020500000000000000" pitchFamily="18" charset="-120"/>
              </a:defRPr>
            </a:lvl4pPr>
            <a:lvl5pPr marL="2057400" indent="-228600" defTabSz="457200">
              <a:defRPr kumimoji="1">
                <a:solidFill>
                  <a:schemeClr val="tx1"/>
                </a:solidFill>
                <a:latin typeface="Arial" panose="020B0604020202020204" pitchFamily="34" charset="0"/>
                <a:ea typeface="新細明體" panose="02020500000000000000" pitchFamily="18" charset="-120"/>
              </a:defRPr>
            </a:lvl5pPr>
            <a:lvl6pPr marL="25146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r>
              <a:rPr kumimoji="0" lang="en-US" altLang="zh-TW" sz="8000" smtClean="0">
                <a:solidFill>
                  <a:srgbClr val="9FE0F5"/>
                </a:solidFill>
              </a:rPr>
              <a:t>“</a:t>
            </a:r>
          </a:p>
        </p:txBody>
      </p:sp>
      <p:sp>
        <p:nvSpPr>
          <p:cNvPr id="6" name="TextBox 24"/>
          <p:cNvSpPr txBox="1">
            <a:spLocks noChangeArrowheads="1"/>
          </p:cNvSpPr>
          <p:nvPr/>
        </p:nvSpPr>
        <p:spPr bwMode="auto">
          <a:xfrm>
            <a:off x="6669088"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kumimoji="1">
                <a:solidFill>
                  <a:schemeClr val="tx1"/>
                </a:solidFill>
                <a:latin typeface="Arial" panose="020B0604020202020204" pitchFamily="34" charset="0"/>
                <a:ea typeface="新細明體" panose="02020500000000000000" pitchFamily="18" charset="-120"/>
              </a:defRPr>
            </a:lvl1pPr>
            <a:lvl2pPr marL="742950" indent="-285750" defTabSz="457200">
              <a:defRPr kumimoji="1">
                <a:solidFill>
                  <a:schemeClr val="tx1"/>
                </a:solidFill>
                <a:latin typeface="Arial" panose="020B0604020202020204" pitchFamily="34" charset="0"/>
                <a:ea typeface="新細明體" panose="02020500000000000000" pitchFamily="18" charset="-120"/>
              </a:defRPr>
            </a:lvl2pPr>
            <a:lvl3pPr marL="1143000" indent="-228600" defTabSz="457200">
              <a:defRPr kumimoji="1">
                <a:solidFill>
                  <a:schemeClr val="tx1"/>
                </a:solidFill>
                <a:latin typeface="Arial" panose="020B0604020202020204" pitchFamily="34" charset="0"/>
                <a:ea typeface="新細明體" panose="02020500000000000000" pitchFamily="18" charset="-120"/>
              </a:defRPr>
            </a:lvl3pPr>
            <a:lvl4pPr marL="1600200" indent="-228600" defTabSz="457200">
              <a:defRPr kumimoji="1">
                <a:solidFill>
                  <a:schemeClr val="tx1"/>
                </a:solidFill>
                <a:latin typeface="Arial" panose="020B0604020202020204" pitchFamily="34" charset="0"/>
                <a:ea typeface="新細明體" panose="02020500000000000000" pitchFamily="18" charset="-120"/>
              </a:defRPr>
            </a:lvl4pPr>
            <a:lvl5pPr marL="2057400" indent="-228600" defTabSz="457200">
              <a:defRPr kumimoji="1">
                <a:solidFill>
                  <a:schemeClr val="tx1"/>
                </a:solidFill>
                <a:latin typeface="Arial" panose="020B0604020202020204" pitchFamily="34" charset="0"/>
                <a:ea typeface="新細明體" panose="02020500000000000000" pitchFamily="18" charset="-120"/>
              </a:defRPr>
            </a:lvl5pPr>
            <a:lvl6pPr marL="25146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r>
              <a:rPr kumimoji="0" lang="en-US" altLang="zh-TW" sz="8000" smtClean="0">
                <a:solidFill>
                  <a:srgbClr val="9FE0F5"/>
                </a:solidFill>
              </a:rPr>
              <a:t>”</a:t>
            </a:r>
          </a:p>
        </p:txBody>
      </p:sp>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7" name="Date Placeholder 3"/>
          <p:cNvSpPr>
            <a:spLocks noGrp="1"/>
          </p:cNvSpPr>
          <p:nvPr>
            <p:ph type="dt" sz="half" idx="14"/>
          </p:nvPr>
        </p:nvSpPr>
        <p:spPr/>
        <p:txBody>
          <a:bodyPr/>
          <a:lstStyle>
            <a:lvl1pPr defTabSz="914400">
              <a:defRPr kumimoji="1">
                <a:latin typeface="Arial" panose="020B0604020202020204" pitchFamily="34" charset="0"/>
              </a:defRPr>
            </a:lvl1pPr>
          </a:lstStyle>
          <a:p>
            <a:pPr>
              <a:defRPr/>
            </a:pPr>
            <a:fld id="{19FEB428-E387-4545-AC1A-CE03011ACAE1}" type="datetimeFigureOut">
              <a:rPr lang="en-US" altLang="zh-TW"/>
              <a:pPr>
                <a:defRPr/>
              </a:pPr>
              <a:t>12/20/2018</a:t>
            </a:fld>
            <a:endParaRPr lang="en-US" altLang="zh-TW"/>
          </a:p>
        </p:txBody>
      </p:sp>
      <p:sp>
        <p:nvSpPr>
          <p:cNvPr id="8" name="Footer Placeholder 4"/>
          <p:cNvSpPr>
            <a:spLocks noGrp="1"/>
          </p:cNvSpPr>
          <p:nvPr>
            <p:ph type="ftr" sz="quarter" idx="15"/>
          </p:nvPr>
        </p:nvSpPr>
        <p:spPr/>
        <p:txBody>
          <a:bodyPr/>
          <a:lstStyle>
            <a:lvl1pPr defTabSz="914400">
              <a:defRPr kumimoji="1">
                <a:latin typeface="Arial" panose="020B0604020202020204" pitchFamily="34" charset="0"/>
              </a:defRPr>
            </a:lvl1pPr>
          </a:lstStyle>
          <a:p>
            <a:pPr>
              <a:defRPr/>
            </a:pPr>
            <a:endParaRPr lang="en-US" altLang="zh-TW"/>
          </a:p>
        </p:txBody>
      </p:sp>
      <p:sp>
        <p:nvSpPr>
          <p:cNvPr id="9" name="Slide Number Placeholder 5"/>
          <p:cNvSpPr>
            <a:spLocks noGrp="1"/>
          </p:cNvSpPr>
          <p:nvPr>
            <p:ph type="sldNum" sz="quarter" idx="16"/>
          </p:nvPr>
        </p:nvSpPr>
        <p:spPr/>
        <p:txBody>
          <a:bodyPr/>
          <a:lstStyle>
            <a:lvl1pPr defTabSz="914400">
              <a:defRPr kumimoji="1">
                <a:latin typeface="Arial" panose="020B0604020202020204" pitchFamily="34" charset="0"/>
              </a:defRPr>
            </a:lvl1pPr>
          </a:lstStyle>
          <a:p>
            <a:pPr>
              <a:defRPr/>
            </a:pPr>
            <a:fld id="{71E3EE2C-649F-4431-AAB7-CEDCF4F56AF7}" type="slidenum">
              <a:rPr lang="en-US" altLang="zh-TW"/>
              <a:pPr>
                <a:defRPr/>
              </a:pPr>
              <a:t>‹#›</a:t>
            </a:fld>
            <a:endParaRPr lang="en-US" altLang="zh-TW"/>
          </a:p>
        </p:txBody>
      </p:sp>
    </p:spTree>
    <p:extLst>
      <p:ext uri="{BB962C8B-B14F-4D97-AF65-F5344CB8AC3E}">
        <p14:creationId xmlns:p14="http://schemas.microsoft.com/office/powerpoint/2010/main" val="16046540"/>
      </p:ext>
    </p:extLst>
  </p:cSld>
  <p:clrMapOvr>
    <a:masterClrMapping/>
  </p:clrMapOvr>
  <p:transition spd="slow">
    <p:cover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lvl1pPr defTabSz="914400">
              <a:defRPr kumimoji="1">
                <a:latin typeface="Arial" panose="020B0604020202020204" pitchFamily="34" charset="0"/>
              </a:defRPr>
            </a:lvl1pPr>
          </a:lstStyle>
          <a:p>
            <a:pPr>
              <a:defRPr/>
            </a:pPr>
            <a:fld id="{564A61A8-0B07-4F8A-971C-3191FF6016A3}" type="datetimeFigureOut">
              <a:rPr lang="en-US" altLang="zh-TW"/>
              <a:pPr>
                <a:defRPr/>
              </a:pPr>
              <a:t>12/20/2018</a:t>
            </a:fld>
            <a:endParaRPr lang="en-US" altLang="zh-TW"/>
          </a:p>
        </p:txBody>
      </p:sp>
      <p:sp>
        <p:nvSpPr>
          <p:cNvPr id="5" name="Footer Placeholder 4"/>
          <p:cNvSpPr>
            <a:spLocks noGrp="1"/>
          </p:cNvSpPr>
          <p:nvPr>
            <p:ph type="ftr" sz="quarter" idx="11"/>
          </p:nvPr>
        </p:nvSpPr>
        <p:spPr/>
        <p:txBody>
          <a:bodyPr/>
          <a:lstStyle>
            <a:lvl1pPr defTabSz="914400">
              <a:defRPr kumimoji="1">
                <a:latin typeface="Arial" panose="020B0604020202020204" pitchFamily="34" charset="0"/>
              </a:defRPr>
            </a:lvl1pPr>
          </a:lstStyle>
          <a:p>
            <a:pPr>
              <a:defRPr/>
            </a:pPr>
            <a:endParaRPr lang="en-US" altLang="zh-TW"/>
          </a:p>
        </p:txBody>
      </p:sp>
      <p:sp>
        <p:nvSpPr>
          <p:cNvPr id="6" name="Slide Number Placeholder 5"/>
          <p:cNvSpPr>
            <a:spLocks noGrp="1"/>
          </p:cNvSpPr>
          <p:nvPr>
            <p:ph type="sldNum" sz="quarter" idx="12"/>
          </p:nvPr>
        </p:nvSpPr>
        <p:spPr/>
        <p:txBody>
          <a:bodyPr/>
          <a:lstStyle>
            <a:lvl1pPr defTabSz="914400">
              <a:defRPr kumimoji="1">
                <a:latin typeface="Arial" panose="020B0604020202020204" pitchFamily="34" charset="0"/>
              </a:defRPr>
            </a:lvl1pPr>
          </a:lstStyle>
          <a:p>
            <a:pPr>
              <a:defRPr/>
            </a:pPr>
            <a:fld id="{A776C6E3-2EE4-4C58-BA02-204DB9658898}" type="slidenum">
              <a:rPr lang="en-US" altLang="zh-TW"/>
              <a:pPr>
                <a:defRPr/>
              </a:pPr>
              <a:t>‹#›</a:t>
            </a:fld>
            <a:endParaRPr lang="en-US" altLang="zh-TW"/>
          </a:p>
        </p:txBody>
      </p:sp>
    </p:spTree>
    <p:extLst>
      <p:ext uri="{BB962C8B-B14F-4D97-AF65-F5344CB8AC3E}">
        <p14:creationId xmlns:p14="http://schemas.microsoft.com/office/powerpoint/2010/main" val="94199646"/>
      </p:ext>
    </p:extLst>
  </p:cSld>
  <p:clrMapOvr>
    <a:masterClrMapping/>
  </p:clrMapOvr>
  <p:transition spd="slow">
    <p:cover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TextBox 23"/>
          <p:cNvSpPr txBox="1">
            <a:spLocks noChangeArrowheads="1"/>
          </p:cNvSpPr>
          <p:nvPr/>
        </p:nvSpPr>
        <p:spPr bwMode="auto">
          <a:xfrm>
            <a:off x="406400"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kumimoji="1">
                <a:solidFill>
                  <a:schemeClr val="tx1"/>
                </a:solidFill>
                <a:latin typeface="Arial" panose="020B0604020202020204" pitchFamily="34" charset="0"/>
                <a:ea typeface="新細明體" panose="02020500000000000000" pitchFamily="18" charset="-120"/>
              </a:defRPr>
            </a:lvl1pPr>
            <a:lvl2pPr marL="742950" indent="-285750" defTabSz="457200">
              <a:defRPr kumimoji="1">
                <a:solidFill>
                  <a:schemeClr val="tx1"/>
                </a:solidFill>
                <a:latin typeface="Arial" panose="020B0604020202020204" pitchFamily="34" charset="0"/>
                <a:ea typeface="新細明體" panose="02020500000000000000" pitchFamily="18" charset="-120"/>
              </a:defRPr>
            </a:lvl2pPr>
            <a:lvl3pPr marL="1143000" indent="-228600" defTabSz="457200">
              <a:defRPr kumimoji="1">
                <a:solidFill>
                  <a:schemeClr val="tx1"/>
                </a:solidFill>
                <a:latin typeface="Arial" panose="020B0604020202020204" pitchFamily="34" charset="0"/>
                <a:ea typeface="新細明體" panose="02020500000000000000" pitchFamily="18" charset="-120"/>
              </a:defRPr>
            </a:lvl3pPr>
            <a:lvl4pPr marL="1600200" indent="-228600" defTabSz="457200">
              <a:defRPr kumimoji="1">
                <a:solidFill>
                  <a:schemeClr val="tx1"/>
                </a:solidFill>
                <a:latin typeface="Arial" panose="020B0604020202020204" pitchFamily="34" charset="0"/>
                <a:ea typeface="新細明體" panose="02020500000000000000" pitchFamily="18" charset="-120"/>
              </a:defRPr>
            </a:lvl4pPr>
            <a:lvl5pPr marL="2057400" indent="-228600" defTabSz="457200">
              <a:defRPr kumimoji="1">
                <a:solidFill>
                  <a:schemeClr val="tx1"/>
                </a:solidFill>
                <a:latin typeface="Arial" panose="020B0604020202020204" pitchFamily="34" charset="0"/>
                <a:ea typeface="新細明體" panose="02020500000000000000" pitchFamily="18" charset="-120"/>
              </a:defRPr>
            </a:lvl5pPr>
            <a:lvl6pPr marL="25146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r>
              <a:rPr kumimoji="0" lang="en-US" altLang="zh-TW" sz="8000" smtClean="0">
                <a:solidFill>
                  <a:srgbClr val="9FE0F5"/>
                </a:solidFill>
              </a:rPr>
              <a:t>“</a:t>
            </a:r>
          </a:p>
        </p:txBody>
      </p:sp>
      <p:sp>
        <p:nvSpPr>
          <p:cNvPr id="6" name="TextBox 24"/>
          <p:cNvSpPr txBox="1">
            <a:spLocks noChangeArrowheads="1"/>
          </p:cNvSpPr>
          <p:nvPr/>
        </p:nvSpPr>
        <p:spPr bwMode="auto">
          <a:xfrm>
            <a:off x="6669088"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kumimoji="1">
                <a:solidFill>
                  <a:schemeClr val="tx1"/>
                </a:solidFill>
                <a:latin typeface="Arial" panose="020B0604020202020204" pitchFamily="34" charset="0"/>
                <a:ea typeface="新細明體" panose="02020500000000000000" pitchFamily="18" charset="-120"/>
              </a:defRPr>
            </a:lvl1pPr>
            <a:lvl2pPr marL="742950" indent="-285750" defTabSz="457200">
              <a:defRPr kumimoji="1">
                <a:solidFill>
                  <a:schemeClr val="tx1"/>
                </a:solidFill>
                <a:latin typeface="Arial" panose="020B0604020202020204" pitchFamily="34" charset="0"/>
                <a:ea typeface="新細明體" panose="02020500000000000000" pitchFamily="18" charset="-120"/>
              </a:defRPr>
            </a:lvl2pPr>
            <a:lvl3pPr marL="1143000" indent="-228600" defTabSz="457200">
              <a:defRPr kumimoji="1">
                <a:solidFill>
                  <a:schemeClr val="tx1"/>
                </a:solidFill>
                <a:latin typeface="Arial" panose="020B0604020202020204" pitchFamily="34" charset="0"/>
                <a:ea typeface="新細明體" panose="02020500000000000000" pitchFamily="18" charset="-120"/>
              </a:defRPr>
            </a:lvl3pPr>
            <a:lvl4pPr marL="1600200" indent="-228600" defTabSz="457200">
              <a:defRPr kumimoji="1">
                <a:solidFill>
                  <a:schemeClr val="tx1"/>
                </a:solidFill>
                <a:latin typeface="Arial" panose="020B0604020202020204" pitchFamily="34" charset="0"/>
                <a:ea typeface="新細明體" panose="02020500000000000000" pitchFamily="18" charset="-120"/>
              </a:defRPr>
            </a:lvl4pPr>
            <a:lvl5pPr marL="2057400" indent="-228600" defTabSz="457200">
              <a:defRPr kumimoji="1">
                <a:solidFill>
                  <a:schemeClr val="tx1"/>
                </a:solidFill>
                <a:latin typeface="Arial" panose="020B0604020202020204" pitchFamily="34" charset="0"/>
                <a:ea typeface="新細明體" panose="02020500000000000000" pitchFamily="18" charset="-120"/>
              </a:defRPr>
            </a:lvl5pPr>
            <a:lvl6pPr marL="25146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defTabSz="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r>
              <a:rPr kumimoji="0" lang="en-US" altLang="zh-TW" sz="8000" smtClean="0">
                <a:solidFill>
                  <a:srgbClr val="9FE0F5"/>
                </a:solidFill>
              </a:rPr>
              <a:t>”</a:t>
            </a:r>
          </a:p>
        </p:txBody>
      </p:sp>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7" name="Date Placeholder 3"/>
          <p:cNvSpPr>
            <a:spLocks noGrp="1"/>
          </p:cNvSpPr>
          <p:nvPr>
            <p:ph type="dt" sz="half" idx="14"/>
          </p:nvPr>
        </p:nvSpPr>
        <p:spPr/>
        <p:txBody>
          <a:bodyPr/>
          <a:lstStyle>
            <a:lvl1pPr defTabSz="914400">
              <a:defRPr kumimoji="1">
                <a:latin typeface="Arial" panose="020B0604020202020204" pitchFamily="34" charset="0"/>
              </a:defRPr>
            </a:lvl1pPr>
          </a:lstStyle>
          <a:p>
            <a:pPr>
              <a:defRPr/>
            </a:pPr>
            <a:fld id="{BF75931E-9926-4368-878D-4C1C55E67D86}" type="datetimeFigureOut">
              <a:rPr lang="en-US" altLang="zh-TW"/>
              <a:pPr>
                <a:defRPr/>
              </a:pPr>
              <a:t>12/20/2018</a:t>
            </a:fld>
            <a:endParaRPr lang="en-US" altLang="zh-TW"/>
          </a:p>
        </p:txBody>
      </p:sp>
      <p:sp>
        <p:nvSpPr>
          <p:cNvPr id="8" name="Footer Placeholder 4"/>
          <p:cNvSpPr>
            <a:spLocks noGrp="1"/>
          </p:cNvSpPr>
          <p:nvPr>
            <p:ph type="ftr" sz="quarter" idx="15"/>
          </p:nvPr>
        </p:nvSpPr>
        <p:spPr/>
        <p:txBody>
          <a:bodyPr/>
          <a:lstStyle>
            <a:lvl1pPr defTabSz="914400">
              <a:defRPr kumimoji="1">
                <a:latin typeface="Arial" panose="020B0604020202020204" pitchFamily="34" charset="0"/>
              </a:defRPr>
            </a:lvl1pPr>
          </a:lstStyle>
          <a:p>
            <a:pPr>
              <a:defRPr/>
            </a:pPr>
            <a:endParaRPr lang="en-US" altLang="zh-TW"/>
          </a:p>
        </p:txBody>
      </p:sp>
      <p:sp>
        <p:nvSpPr>
          <p:cNvPr id="9" name="Slide Number Placeholder 5"/>
          <p:cNvSpPr>
            <a:spLocks noGrp="1"/>
          </p:cNvSpPr>
          <p:nvPr>
            <p:ph type="sldNum" sz="quarter" idx="16"/>
          </p:nvPr>
        </p:nvSpPr>
        <p:spPr/>
        <p:txBody>
          <a:bodyPr/>
          <a:lstStyle>
            <a:lvl1pPr defTabSz="914400">
              <a:defRPr kumimoji="1">
                <a:latin typeface="Arial" panose="020B0604020202020204" pitchFamily="34" charset="0"/>
              </a:defRPr>
            </a:lvl1pPr>
          </a:lstStyle>
          <a:p>
            <a:pPr>
              <a:defRPr/>
            </a:pPr>
            <a:fld id="{70954AD2-15EC-48DE-9EF6-E72F0B85C2C1}" type="slidenum">
              <a:rPr lang="en-US" altLang="zh-TW"/>
              <a:pPr>
                <a:defRPr/>
              </a:pPr>
              <a:t>‹#›</a:t>
            </a:fld>
            <a:endParaRPr lang="en-US" altLang="zh-TW"/>
          </a:p>
        </p:txBody>
      </p:sp>
    </p:spTree>
    <p:extLst>
      <p:ext uri="{BB962C8B-B14F-4D97-AF65-F5344CB8AC3E}">
        <p14:creationId xmlns:p14="http://schemas.microsoft.com/office/powerpoint/2010/main" val="1258875437"/>
      </p:ext>
    </p:extLst>
  </p:cSld>
  <p:clrMapOvr>
    <a:masterClrMapping/>
  </p:clrMapOvr>
  <p:transition spd="slow">
    <p:cover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5" name="Date Placeholder 3"/>
          <p:cNvSpPr>
            <a:spLocks noGrp="1"/>
          </p:cNvSpPr>
          <p:nvPr>
            <p:ph type="dt" sz="half" idx="14"/>
          </p:nvPr>
        </p:nvSpPr>
        <p:spPr/>
        <p:txBody>
          <a:bodyPr/>
          <a:lstStyle>
            <a:lvl1pPr defTabSz="914400">
              <a:defRPr kumimoji="1">
                <a:latin typeface="Arial" panose="020B0604020202020204" pitchFamily="34" charset="0"/>
              </a:defRPr>
            </a:lvl1pPr>
          </a:lstStyle>
          <a:p>
            <a:pPr>
              <a:defRPr/>
            </a:pPr>
            <a:fld id="{544E815F-BB9F-4A93-B1D9-54893661D8A8}" type="datetimeFigureOut">
              <a:rPr lang="en-US" altLang="zh-TW"/>
              <a:pPr>
                <a:defRPr/>
              </a:pPr>
              <a:t>12/20/2018</a:t>
            </a:fld>
            <a:endParaRPr lang="en-US" altLang="zh-TW"/>
          </a:p>
        </p:txBody>
      </p:sp>
      <p:sp>
        <p:nvSpPr>
          <p:cNvPr id="6" name="Footer Placeholder 4"/>
          <p:cNvSpPr>
            <a:spLocks noGrp="1"/>
          </p:cNvSpPr>
          <p:nvPr>
            <p:ph type="ftr" sz="quarter" idx="15"/>
          </p:nvPr>
        </p:nvSpPr>
        <p:spPr/>
        <p:txBody>
          <a:bodyPr/>
          <a:lstStyle>
            <a:lvl1pPr defTabSz="914400">
              <a:defRPr kumimoji="1">
                <a:latin typeface="Arial" panose="020B0604020202020204" pitchFamily="34" charset="0"/>
              </a:defRPr>
            </a:lvl1pPr>
          </a:lstStyle>
          <a:p>
            <a:pPr>
              <a:defRPr/>
            </a:pPr>
            <a:endParaRPr lang="en-US" altLang="zh-TW"/>
          </a:p>
        </p:txBody>
      </p:sp>
      <p:sp>
        <p:nvSpPr>
          <p:cNvPr id="7" name="Slide Number Placeholder 5"/>
          <p:cNvSpPr>
            <a:spLocks noGrp="1"/>
          </p:cNvSpPr>
          <p:nvPr>
            <p:ph type="sldNum" sz="quarter" idx="16"/>
          </p:nvPr>
        </p:nvSpPr>
        <p:spPr/>
        <p:txBody>
          <a:bodyPr/>
          <a:lstStyle>
            <a:lvl1pPr defTabSz="914400">
              <a:defRPr kumimoji="1">
                <a:latin typeface="Arial" panose="020B0604020202020204" pitchFamily="34" charset="0"/>
              </a:defRPr>
            </a:lvl1pPr>
          </a:lstStyle>
          <a:p>
            <a:pPr>
              <a:defRPr/>
            </a:pPr>
            <a:fld id="{A1DACE8A-F3EF-4E34-B419-AFC590290F8D}" type="slidenum">
              <a:rPr lang="en-US" altLang="zh-TW"/>
              <a:pPr>
                <a:defRPr/>
              </a:pPr>
              <a:t>‹#›</a:t>
            </a:fld>
            <a:endParaRPr lang="en-US" altLang="zh-TW"/>
          </a:p>
        </p:txBody>
      </p:sp>
    </p:spTree>
    <p:extLst>
      <p:ext uri="{BB962C8B-B14F-4D97-AF65-F5344CB8AC3E}">
        <p14:creationId xmlns:p14="http://schemas.microsoft.com/office/powerpoint/2010/main" val="1463168049"/>
      </p:ext>
    </p:extLst>
  </p:cSld>
  <p:clrMapOvr>
    <a:masterClrMapping/>
  </p:clrMapOvr>
  <p:transition spd="slow">
    <p:cover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lvl1pPr defTabSz="914400">
              <a:defRPr kumimoji="1">
                <a:latin typeface="Arial" panose="020B0604020202020204" pitchFamily="34" charset="0"/>
              </a:defRPr>
            </a:lvl1pPr>
          </a:lstStyle>
          <a:p>
            <a:pPr>
              <a:defRPr/>
            </a:pPr>
            <a:fld id="{CAE98CC7-EF70-4756-9808-0AE4D484B1C1}" type="datetimeFigureOut">
              <a:rPr lang="en-US" altLang="zh-TW"/>
              <a:pPr>
                <a:defRPr/>
              </a:pPr>
              <a:t>12/20/2018</a:t>
            </a:fld>
            <a:endParaRPr lang="en-US" altLang="zh-TW"/>
          </a:p>
        </p:txBody>
      </p:sp>
      <p:sp>
        <p:nvSpPr>
          <p:cNvPr id="5" name="Footer Placeholder 4"/>
          <p:cNvSpPr>
            <a:spLocks noGrp="1"/>
          </p:cNvSpPr>
          <p:nvPr>
            <p:ph type="ftr" sz="quarter" idx="11"/>
          </p:nvPr>
        </p:nvSpPr>
        <p:spPr/>
        <p:txBody>
          <a:bodyPr/>
          <a:lstStyle>
            <a:lvl1pPr defTabSz="914400">
              <a:defRPr kumimoji="1">
                <a:latin typeface="Arial" panose="020B0604020202020204" pitchFamily="34" charset="0"/>
              </a:defRPr>
            </a:lvl1pPr>
          </a:lstStyle>
          <a:p>
            <a:pPr>
              <a:defRPr/>
            </a:pPr>
            <a:endParaRPr lang="en-US" altLang="zh-TW"/>
          </a:p>
        </p:txBody>
      </p:sp>
      <p:sp>
        <p:nvSpPr>
          <p:cNvPr id="6" name="Slide Number Placeholder 5"/>
          <p:cNvSpPr>
            <a:spLocks noGrp="1"/>
          </p:cNvSpPr>
          <p:nvPr>
            <p:ph type="sldNum" sz="quarter" idx="12"/>
          </p:nvPr>
        </p:nvSpPr>
        <p:spPr/>
        <p:txBody>
          <a:bodyPr/>
          <a:lstStyle>
            <a:lvl1pPr defTabSz="914400">
              <a:defRPr kumimoji="1">
                <a:latin typeface="Arial" panose="020B0604020202020204" pitchFamily="34" charset="0"/>
              </a:defRPr>
            </a:lvl1pPr>
          </a:lstStyle>
          <a:p>
            <a:pPr>
              <a:defRPr/>
            </a:pPr>
            <a:fld id="{76417A0D-2AEA-40E0-BFB2-7A56456E181C}" type="slidenum">
              <a:rPr lang="en-US" altLang="zh-TW"/>
              <a:pPr>
                <a:defRPr/>
              </a:pPr>
              <a:t>‹#›</a:t>
            </a:fld>
            <a:endParaRPr lang="en-US" altLang="zh-TW"/>
          </a:p>
        </p:txBody>
      </p:sp>
    </p:spTree>
    <p:extLst>
      <p:ext uri="{BB962C8B-B14F-4D97-AF65-F5344CB8AC3E}">
        <p14:creationId xmlns:p14="http://schemas.microsoft.com/office/powerpoint/2010/main" val="1094770418"/>
      </p:ext>
    </p:extLst>
  </p:cSld>
  <p:clrMapOvr>
    <a:masterClrMapping/>
  </p:clrMapOvr>
  <p:transition spd="slow">
    <p:cover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lvl1pPr defTabSz="914400">
              <a:defRPr kumimoji="1">
                <a:latin typeface="Arial" panose="020B0604020202020204" pitchFamily="34" charset="0"/>
              </a:defRPr>
            </a:lvl1pPr>
          </a:lstStyle>
          <a:p>
            <a:pPr>
              <a:defRPr/>
            </a:pPr>
            <a:fld id="{80BC057E-BB14-4A2A-9CF0-2E0113D16E5E}" type="datetimeFigureOut">
              <a:rPr lang="en-US" altLang="zh-TW"/>
              <a:pPr>
                <a:defRPr/>
              </a:pPr>
              <a:t>12/20/2018</a:t>
            </a:fld>
            <a:endParaRPr lang="en-US" altLang="zh-TW"/>
          </a:p>
        </p:txBody>
      </p:sp>
      <p:sp>
        <p:nvSpPr>
          <p:cNvPr id="5" name="Footer Placeholder 4"/>
          <p:cNvSpPr>
            <a:spLocks noGrp="1"/>
          </p:cNvSpPr>
          <p:nvPr>
            <p:ph type="ftr" sz="quarter" idx="11"/>
          </p:nvPr>
        </p:nvSpPr>
        <p:spPr/>
        <p:txBody>
          <a:bodyPr/>
          <a:lstStyle>
            <a:lvl1pPr defTabSz="914400">
              <a:defRPr kumimoji="1">
                <a:latin typeface="Arial" panose="020B0604020202020204" pitchFamily="34" charset="0"/>
              </a:defRPr>
            </a:lvl1pPr>
          </a:lstStyle>
          <a:p>
            <a:pPr>
              <a:defRPr/>
            </a:pPr>
            <a:endParaRPr lang="en-US" altLang="zh-TW"/>
          </a:p>
        </p:txBody>
      </p:sp>
      <p:sp>
        <p:nvSpPr>
          <p:cNvPr id="6" name="Slide Number Placeholder 5"/>
          <p:cNvSpPr>
            <a:spLocks noGrp="1"/>
          </p:cNvSpPr>
          <p:nvPr>
            <p:ph type="sldNum" sz="quarter" idx="12"/>
          </p:nvPr>
        </p:nvSpPr>
        <p:spPr/>
        <p:txBody>
          <a:bodyPr/>
          <a:lstStyle>
            <a:lvl1pPr defTabSz="914400">
              <a:defRPr kumimoji="1">
                <a:latin typeface="Arial" panose="020B0604020202020204" pitchFamily="34" charset="0"/>
              </a:defRPr>
            </a:lvl1pPr>
          </a:lstStyle>
          <a:p>
            <a:pPr>
              <a:defRPr/>
            </a:pPr>
            <a:fld id="{7033876D-43C7-4463-899A-1BC6C5226D50}" type="slidenum">
              <a:rPr lang="en-US" altLang="zh-TW"/>
              <a:pPr>
                <a:defRPr/>
              </a:pPr>
              <a:t>‹#›</a:t>
            </a:fld>
            <a:endParaRPr lang="en-US" altLang="zh-TW"/>
          </a:p>
        </p:txBody>
      </p:sp>
    </p:spTree>
    <p:extLst>
      <p:ext uri="{BB962C8B-B14F-4D97-AF65-F5344CB8AC3E}">
        <p14:creationId xmlns:p14="http://schemas.microsoft.com/office/powerpoint/2010/main" val="3106295163"/>
      </p:ext>
    </p:extLst>
  </p:cSld>
  <p:clrMapOvr>
    <a:masterClrMapping/>
  </p:clrMapOvr>
  <p:transition spd="slow">
    <p:cover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45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B61BEF0D-F0BB-DE4B-95CE-6DB70DBA9567}" type="datetimeFigureOut">
              <a:rPr lang="en-US" smtClean="0">
                <a:solidFill>
                  <a:prstClr val="black">
                    <a:tint val="75000"/>
                  </a:prstClr>
                </a:solidFill>
              </a:rPr>
              <a:pPr/>
              <a:t>12/20/2018</a:t>
            </a:fld>
            <a:endParaRPr lang="en-US" dirty="0">
              <a:solidFill>
                <a:prstClr val="black">
                  <a:tint val="75000"/>
                </a:prstClr>
              </a:solidFill>
            </a:endParaRPr>
          </a:p>
        </p:txBody>
      </p:sp>
      <p:sp>
        <p:nvSpPr>
          <p:cNvPr id="5" name="頁尾版面配置區 4"/>
          <p:cNvSpPr>
            <a:spLocks noGrp="1"/>
          </p:cNvSpPr>
          <p:nvPr>
            <p:ph type="ftr" sz="quarter" idx="11"/>
          </p:nvPr>
        </p:nvSpPr>
        <p:spPr/>
        <p:txBody>
          <a:bodyPr/>
          <a:lstStyle/>
          <a:p>
            <a:endParaRPr lang="en-US" dirty="0">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0040545"/>
      </p:ext>
    </p:extLst>
  </p:cSld>
  <p:clrMapOvr>
    <a:masterClrMapping/>
  </p:clrMapOvr>
  <p:transition spd="slow">
    <p:wip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2A54C80-263E-416B-A8E0-580EDEADCBDC}" type="datetimeFigureOut">
              <a:rPr lang="en-US" smtClean="0">
                <a:solidFill>
                  <a:prstClr val="black">
                    <a:tint val="75000"/>
                  </a:prstClr>
                </a:solidFill>
              </a:rPr>
              <a:pPr/>
              <a:t>12/20/2018</a:t>
            </a:fld>
            <a:endParaRPr lang="en-US" dirty="0">
              <a:solidFill>
                <a:prstClr val="black">
                  <a:tint val="75000"/>
                </a:prstClr>
              </a:solidFill>
            </a:endParaRPr>
          </a:p>
        </p:txBody>
      </p:sp>
      <p:sp>
        <p:nvSpPr>
          <p:cNvPr id="5" name="頁尾版面配置區 4"/>
          <p:cNvSpPr>
            <a:spLocks noGrp="1"/>
          </p:cNvSpPr>
          <p:nvPr>
            <p:ph type="ftr" sz="quarter" idx="11"/>
          </p:nvPr>
        </p:nvSpPr>
        <p:spPr/>
        <p:txBody>
          <a:bodyPr/>
          <a:lstStyle/>
          <a:p>
            <a:endParaRPr lang="en-US" dirty="0">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19954A3-9DFD-4C44-94BA-B95130A3BA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7816897"/>
      </p:ext>
    </p:extLst>
  </p:cSld>
  <p:clrMapOvr>
    <a:masterClrMapping/>
  </p:clrMapOvr>
  <p:transition spd="slow">
    <p:wip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9"/>
            <a:ext cx="7886700" cy="2852737"/>
          </a:xfrm>
        </p:spPr>
        <p:txBody>
          <a:bodyPr anchor="b"/>
          <a:lstStyle>
            <a:lvl1pPr>
              <a:defRPr sz="45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B61BEF0D-F0BB-DE4B-95CE-6DB70DBA9567}" type="datetimeFigureOut">
              <a:rPr lang="en-US" smtClean="0">
                <a:solidFill>
                  <a:prstClr val="black">
                    <a:tint val="75000"/>
                  </a:prstClr>
                </a:solidFill>
              </a:rPr>
              <a:pPr/>
              <a:t>12/20/2018</a:t>
            </a:fld>
            <a:endParaRPr lang="en-US" dirty="0">
              <a:solidFill>
                <a:prstClr val="black">
                  <a:tint val="75000"/>
                </a:prstClr>
              </a:solidFill>
            </a:endParaRPr>
          </a:p>
        </p:txBody>
      </p:sp>
      <p:sp>
        <p:nvSpPr>
          <p:cNvPr id="5" name="頁尾版面配置區 4"/>
          <p:cNvSpPr>
            <a:spLocks noGrp="1"/>
          </p:cNvSpPr>
          <p:nvPr>
            <p:ph type="ftr" sz="quarter" idx="11"/>
          </p:nvPr>
        </p:nvSpPr>
        <p:spPr/>
        <p:txBody>
          <a:bodyPr/>
          <a:lstStyle/>
          <a:p>
            <a:endParaRPr lang="en-US" dirty="0">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70240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lvl1pPr defTabSz="914400">
              <a:defRPr kumimoji="1">
                <a:latin typeface="Arial" panose="020B0604020202020204" pitchFamily="34" charset="0"/>
              </a:defRPr>
            </a:lvl1pPr>
          </a:lstStyle>
          <a:p>
            <a:pPr>
              <a:defRPr/>
            </a:pPr>
            <a:fld id="{491C34BB-E53B-4D6A-928C-EE145D934DF4}" type="datetimeFigureOut">
              <a:rPr lang="en-US" altLang="zh-TW"/>
              <a:pPr>
                <a:defRPr/>
              </a:pPr>
              <a:t>12/20/2018</a:t>
            </a:fld>
            <a:endParaRPr lang="en-US" altLang="zh-TW"/>
          </a:p>
        </p:txBody>
      </p:sp>
      <p:sp>
        <p:nvSpPr>
          <p:cNvPr id="5" name="Footer Placeholder 4"/>
          <p:cNvSpPr>
            <a:spLocks noGrp="1"/>
          </p:cNvSpPr>
          <p:nvPr>
            <p:ph type="ftr" sz="quarter" idx="11"/>
          </p:nvPr>
        </p:nvSpPr>
        <p:spPr/>
        <p:txBody>
          <a:bodyPr/>
          <a:lstStyle>
            <a:lvl1pPr defTabSz="914400">
              <a:defRPr kumimoji="1">
                <a:latin typeface="Arial" panose="020B0604020202020204" pitchFamily="34" charset="0"/>
              </a:defRPr>
            </a:lvl1pPr>
          </a:lstStyle>
          <a:p>
            <a:pPr>
              <a:defRPr/>
            </a:pPr>
            <a:endParaRPr lang="en-US" altLang="zh-TW"/>
          </a:p>
        </p:txBody>
      </p:sp>
      <p:sp>
        <p:nvSpPr>
          <p:cNvPr id="6" name="Slide Number Placeholder 5"/>
          <p:cNvSpPr>
            <a:spLocks noGrp="1"/>
          </p:cNvSpPr>
          <p:nvPr>
            <p:ph type="sldNum" sz="quarter" idx="12"/>
          </p:nvPr>
        </p:nvSpPr>
        <p:spPr/>
        <p:txBody>
          <a:bodyPr/>
          <a:lstStyle>
            <a:lvl1pPr defTabSz="914400">
              <a:defRPr kumimoji="1">
                <a:latin typeface="Arial" panose="020B0604020202020204" pitchFamily="34" charset="0"/>
              </a:defRPr>
            </a:lvl1pPr>
          </a:lstStyle>
          <a:p>
            <a:pPr>
              <a:defRPr/>
            </a:pPr>
            <a:fld id="{8960A5FA-CEAD-4302-AA1D-1A6AA8CF3D99}" type="slidenum">
              <a:rPr lang="en-US" altLang="zh-TW"/>
              <a:pPr>
                <a:defRPr/>
              </a:pPr>
              <a:t>‹#›</a:t>
            </a:fld>
            <a:endParaRPr lang="en-US" altLang="zh-TW"/>
          </a:p>
        </p:txBody>
      </p:sp>
    </p:spTree>
    <p:extLst>
      <p:ext uri="{BB962C8B-B14F-4D97-AF65-F5344CB8AC3E}">
        <p14:creationId xmlns:p14="http://schemas.microsoft.com/office/powerpoint/2010/main" val="938709218"/>
      </p:ext>
    </p:extLst>
  </p:cSld>
  <p:clrMapOvr>
    <a:masterClrMapping/>
  </p:clrMapOvr>
  <p:transition spd="slow">
    <p:cover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42A54C80-263E-416B-A8E0-580EDEADCBDC}" type="datetimeFigureOut">
              <a:rPr lang="en-US" smtClean="0">
                <a:solidFill>
                  <a:prstClr val="black">
                    <a:tint val="75000"/>
                  </a:prstClr>
                </a:solidFill>
              </a:rPr>
              <a:pPr/>
              <a:t>12/20/2018</a:t>
            </a:fld>
            <a:endParaRPr lang="en-US" dirty="0">
              <a:solidFill>
                <a:prstClr val="black">
                  <a:tint val="75000"/>
                </a:prstClr>
              </a:solidFill>
            </a:endParaRPr>
          </a:p>
        </p:txBody>
      </p:sp>
      <p:sp>
        <p:nvSpPr>
          <p:cNvPr id="6" name="頁尾版面配置區 5"/>
          <p:cNvSpPr>
            <a:spLocks noGrp="1"/>
          </p:cNvSpPr>
          <p:nvPr>
            <p:ph type="ftr" sz="quarter" idx="11"/>
          </p:nvPr>
        </p:nvSpPr>
        <p:spPr/>
        <p:txBody>
          <a:bodyPr/>
          <a:lstStyle/>
          <a:p>
            <a:endParaRPr lang="en-US" dirty="0">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19954A3-9DFD-4C44-94BA-B95130A3BA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4122496"/>
      </p:ext>
    </p:extLst>
  </p:cSld>
  <p:clrMapOvr>
    <a:masterClrMapping/>
  </p:clrMapOvr>
  <p:transition spd="slow">
    <p:wip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29841" y="365126"/>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B61BEF0D-F0BB-DE4B-95CE-6DB70DBA9567}" type="datetimeFigureOut">
              <a:rPr lang="en-US" smtClean="0">
                <a:solidFill>
                  <a:prstClr val="black">
                    <a:tint val="75000"/>
                  </a:prstClr>
                </a:solidFill>
              </a:rPr>
              <a:pPr/>
              <a:t>12/20/2018</a:t>
            </a:fld>
            <a:endParaRPr lang="en-US" dirty="0">
              <a:solidFill>
                <a:prstClr val="black">
                  <a:tint val="75000"/>
                </a:prstClr>
              </a:solidFill>
            </a:endParaRPr>
          </a:p>
        </p:txBody>
      </p:sp>
      <p:sp>
        <p:nvSpPr>
          <p:cNvPr id="8" name="頁尾版面配置區 7"/>
          <p:cNvSpPr>
            <a:spLocks noGrp="1"/>
          </p:cNvSpPr>
          <p:nvPr>
            <p:ph type="ftr" sz="quarter" idx="11"/>
          </p:nvPr>
        </p:nvSpPr>
        <p:spPr/>
        <p:txBody>
          <a:bodyPr/>
          <a:lstStyle/>
          <a:p>
            <a:endParaRPr lang="en-US" dirty="0">
              <a:solidFill>
                <a:prstClr val="black">
                  <a:tint val="75000"/>
                </a:prstClr>
              </a:solidFill>
            </a:endParaRPr>
          </a:p>
        </p:txBody>
      </p:sp>
      <p:sp>
        <p:nvSpPr>
          <p:cNvPr id="9" name="投影片編號版面配置區 8"/>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3915547"/>
      </p:ext>
    </p:extLst>
  </p:cSld>
  <p:clrMapOvr>
    <a:masterClrMapping/>
  </p:clrMapOvr>
  <p:transition spd="slow">
    <p:wip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B61BEF0D-F0BB-DE4B-95CE-6DB70DBA9567}" type="datetimeFigureOut">
              <a:rPr lang="en-US" smtClean="0">
                <a:solidFill>
                  <a:prstClr val="black">
                    <a:tint val="75000"/>
                  </a:prstClr>
                </a:solidFill>
              </a:rPr>
              <a:pPr/>
              <a:t>12/20/2018</a:t>
            </a:fld>
            <a:endParaRPr lang="en-US" dirty="0">
              <a:solidFill>
                <a:prstClr val="black">
                  <a:tint val="75000"/>
                </a:prstClr>
              </a:solidFill>
            </a:endParaRPr>
          </a:p>
        </p:txBody>
      </p:sp>
      <p:sp>
        <p:nvSpPr>
          <p:cNvPr id="4" name="頁尾版面配置區 3"/>
          <p:cNvSpPr>
            <a:spLocks noGrp="1"/>
          </p:cNvSpPr>
          <p:nvPr>
            <p:ph type="ftr" sz="quarter" idx="11"/>
          </p:nvPr>
        </p:nvSpPr>
        <p:spPr/>
        <p:txBody>
          <a:bodyPr/>
          <a:lstStyle/>
          <a:p>
            <a:endParaRPr lang="en-US" dirty="0">
              <a:solidFill>
                <a:prstClr val="black">
                  <a:tint val="75000"/>
                </a:prstClr>
              </a:solidFill>
            </a:endParaRPr>
          </a:p>
        </p:txBody>
      </p:sp>
      <p:sp>
        <p:nvSpPr>
          <p:cNvPr id="5" name="投影片編號版面配置區 4"/>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9178438"/>
      </p:ext>
    </p:extLst>
  </p:cSld>
  <p:clrMapOvr>
    <a:masterClrMapping/>
  </p:clrMapOvr>
  <p:transition spd="slow">
    <p:wip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61BEF0D-F0BB-DE4B-95CE-6DB70DBA9567}" type="datetimeFigureOut">
              <a:rPr lang="en-US" smtClean="0">
                <a:solidFill>
                  <a:prstClr val="black">
                    <a:tint val="75000"/>
                  </a:prstClr>
                </a:solidFill>
              </a:rPr>
              <a:pPr/>
              <a:t>12/20/2018</a:t>
            </a:fld>
            <a:endParaRPr lang="en-US" dirty="0">
              <a:solidFill>
                <a:prstClr val="black">
                  <a:tint val="75000"/>
                </a:prstClr>
              </a:solidFill>
            </a:endParaRPr>
          </a:p>
        </p:txBody>
      </p:sp>
      <p:sp>
        <p:nvSpPr>
          <p:cNvPr id="3" name="頁尾版面配置區 2"/>
          <p:cNvSpPr>
            <a:spLocks noGrp="1"/>
          </p:cNvSpPr>
          <p:nvPr>
            <p:ph type="ftr" sz="quarter" idx="11"/>
          </p:nvPr>
        </p:nvSpPr>
        <p:spPr/>
        <p:txBody>
          <a:bodyPr/>
          <a:lstStyle/>
          <a:p>
            <a:endParaRPr lang="en-US" dirty="0">
              <a:solidFill>
                <a:prstClr val="black">
                  <a:tint val="75000"/>
                </a:prstClr>
              </a:solidFill>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1210340"/>
      </p:ext>
    </p:extLst>
  </p:cSld>
  <p:clrMapOvr>
    <a:masterClrMapping/>
  </p:clrMapOvr>
  <p:transition spd="slow">
    <p:wip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2A54C80-263E-416B-A8E0-580EDEADCBDC}" type="datetimeFigureOut">
              <a:rPr lang="en-US" smtClean="0">
                <a:solidFill>
                  <a:prstClr val="black">
                    <a:tint val="75000"/>
                  </a:prstClr>
                </a:solidFill>
              </a:rPr>
              <a:pPr/>
              <a:t>12/20/2018</a:t>
            </a:fld>
            <a:endParaRPr lang="en-US" dirty="0">
              <a:solidFill>
                <a:prstClr val="black">
                  <a:tint val="75000"/>
                </a:prstClr>
              </a:solidFill>
            </a:endParaRPr>
          </a:p>
        </p:txBody>
      </p:sp>
      <p:sp>
        <p:nvSpPr>
          <p:cNvPr id="6" name="頁尾版面配置區 5"/>
          <p:cNvSpPr>
            <a:spLocks noGrp="1"/>
          </p:cNvSpPr>
          <p:nvPr>
            <p:ph type="ftr" sz="quarter" idx="11"/>
          </p:nvPr>
        </p:nvSpPr>
        <p:spPr/>
        <p:txBody>
          <a:bodyPr/>
          <a:lstStyle/>
          <a:p>
            <a:endParaRPr lang="en-US" dirty="0">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19954A3-9DFD-4C44-94BA-B95130A3BA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06362352"/>
      </p:ext>
    </p:extLst>
  </p:cSld>
  <p:clrMapOvr>
    <a:masterClrMapping/>
  </p:clrMapOvr>
  <p:transition spd="slow">
    <p:wip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B61BEF0D-F0BB-DE4B-95CE-6DB70DBA9567}" type="datetimeFigureOut">
              <a:rPr lang="en-US" smtClean="0">
                <a:solidFill>
                  <a:prstClr val="black">
                    <a:tint val="75000"/>
                  </a:prstClr>
                </a:solidFill>
              </a:rPr>
              <a:pPr/>
              <a:t>12/20/2018</a:t>
            </a:fld>
            <a:endParaRPr lang="en-US" dirty="0">
              <a:solidFill>
                <a:prstClr val="black">
                  <a:tint val="75000"/>
                </a:prstClr>
              </a:solidFill>
            </a:endParaRPr>
          </a:p>
        </p:txBody>
      </p:sp>
      <p:sp>
        <p:nvSpPr>
          <p:cNvPr id="6" name="頁尾版面配置區 5"/>
          <p:cNvSpPr>
            <a:spLocks noGrp="1"/>
          </p:cNvSpPr>
          <p:nvPr>
            <p:ph type="ftr" sz="quarter" idx="11"/>
          </p:nvPr>
        </p:nvSpPr>
        <p:spPr/>
        <p:txBody>
          <a:bodyPr/>
          <a:lstStyle/>
          <a:p>
            <a:endParaRPr lang="en-US" dirty="0">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4427916"/>
      </p:ext>
    </p:extLst>
  </p:cSld>
  <p:clrMapOvr>
    <a:masterClrMapping/>
  </p:clrMapOvr>
  <p:transition spd="slow">
    <p:wip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5C6B4A9-1611-4792-9094-5F34BCA07E0B}" type="datetimeFigureOut">
              <a:rPr lang="en-US" smtClean="0">
                <a:solidFill>
                  <a:prstClr val="black">
                    <a:tint val="75000"/>
                  </a:prstClr>
                </a:solidFill>
              </a:rPr>
              <a:pPr/>
              <a:t>12/20/2018</a:t>
            </a:fld>
            <a:endParaRPr lang="en-US" dirty="0">
              <a:solidFill>
                <a:prstClr val="black">
                  <a:tint val="75000"/>
                </a:prstClr>
              </a:solidFill>
            </a:endParaRPr>
          </a:p>
        </p:txBody>
      </p:sp>
      <p:sp>
        <p:nvSpPr>
          <p:cNvPr id="5" name="頁尾版面配置區 4"/>
          <p:cNvSpPr>
            <a:spLocks noGrp="1"/>
          </p:cNvSpPr>
          <p:nvPr>
            <p:ph type="ftr" sz="quarter" idx="11"/>
          </p:nvPr>
        </p:nvSpPr>
        <p:spPr/>
        <p:txBody>
          <a:bodyPr/>
          <a:lstStyle/>
          <a:p>
            <a:endParaRPr lang="en-US" dirty="0">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9333C77-0158-454C-844F-B7AB9BD7DAD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9858072"/>
      </p:ext>
    </p:extLst>
  </p:cSld>
  <p:clrMapOvr>
    <a:masterClrMapping/>
  </p:clrMapOvr>
  <p:transition spd="slow">
    <p:wip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28650" y="365125"/>
            <a:ext cx="58007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61BEF0D-F0BB-DE4B-95CE-6DB70DBA9567}" type="datetimeFigureOut">
              <a:rPr lang="en-US" smtClean="0">
                <a:solidFill>
                  <a:prstClr val="black">
                    <a:tint val="75000"/>
                  </a:prstClr>
                </a:solidFill>
              </a:rPr>
              <a:pPr/>
              <a:t>12/20/2018</a:t>
            </a:fld>
            <a:endParaRPr lang="en-US" dirty="0">
              <a:solidFill>
                <a:prstClr val="black">
                  <a:tint val="75000"/>
                </a:prstClr>
              </a:solidFill>
            </a:endParaRPr>
          </a:p>
        </p:txBody>
      </p:sp>
      <p:sp>
        <p:nvSpPr>
          <p:cNvPr id="5" name="頁尾版面配置區 4"/>
          <p:cNvSpPr>
            <a:spLocks noGrp="1"/>
          </p:cNvSpPr>
          <p:nvPr>
            <p:ph type="ftr" sz="quarter" idx="11"/>
          </p:nvPr>
        </p:nvSpPr>
        <p:spPr/>
        <p:txBody>
          <a:bodyPr/>
          <a:lstStyle/>
          <a:p>
            <a:endParaRPr lang="en-US" dirty="0">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7861295"/>
      </p:ext>
    </p:extLst>
  </p:cSld>
  <p:clrMapOvr>
    <a:masterClrMapping/>
  </p:clrMapOvr>
  <p:transition spd="slow">
    <p:wip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内容页_1">
    <p:spTree>
      <p:nvGrpSpPr>
        <p:cNvPr id="1" name=""/>
        <p:cNvGrpSpPr/>
        <p:nvPr/>
      </p:nvGrpSpPr>
      <p:grpSpPr>
        <a:xfrm>
          <a:off x="0" y="0"/>
          <a:ext cx="0" cy="0"/>
          <a:chOff x="0" y="0"/>
          <a:chExt cx="0" cy="0"/>
        </a:xfrm>
      </p:grpSpPr>
      <p:sp>
        <p:nvSpPr>
          <p:cNvPr id="10" name="任意多边形 9"/>
          <p:cNvSpPr/>
          <p:nvPr userDrawn="1"/>
        </p:nvSpPr>
        <p:spPr>
          <a:xfrm>
            <a:off x="8332832" y="-1"/>
            <a:ext cx="811829" cy="6858001"/>
          </a:xfrm>
          <a:custGeom>
            <a:avLst/>
            <a:gdLst>
              <a:gd name="connsiteX0" fmla="*/ 0 w 1082438"/>
              <a:gd name="connsiteY0" fmla="*/ 0 h 3465068"/>
              <a:gd name="connsiteX1" fmla="*/ 1082438 w 1082438"/>
              <a:gd name="connsiteY1" fmla="*/ 0 h 3465068"/>
              <a:gd name="connsiteX2" fmla="*/ 1082438 w 1082438"/>
              <a:gd name="connsiteY2" fmla="*/ 3465068 h 3465068"/>
              <a:gd name="connsiteX3" fmla="*/ 42084 w 1082438"/>
              <a:gd name="connsiteY3" fmla="*/ 59181 h 3465068"/>
              <a:gd name="connsiteX4" fmla="*/ 0 w 1082438"/>
              <a:gd name="connsiteY4" fmla="*/ 0 h 346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438" h="3465068">
                <a:moveTo>
                  <a:pt x="0" y="0"/>
                </a:moveTo>
                <a:lnTo>
                  <a:pt x="1082438" y="0"/>
                </a:lnTo>
                <a:lnTo>
                  <a:pt x="1082438" y="3465068"/>
                </a:lnTo>
                <a:cubicBezTo>
                  <a:pt x="1082438" y="2203451"/>
                  <a:pt x="698909" y="1031411"/>
                  <a:pt x="42084" y="591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kumimoji="0" lang="zh-CN" altLang="en-US">
              <a:solidFill>
                <a:prstClr val="white"/>
              </a:solidFill>
            </a:endParaRPr>
          </a:p>
        </p:txBody>
      </p:sp>
      <p:sp>
        <p:nvSpPr>
          <p:cNvPr id="9" name="文字方塊 8"/>
          <p:cNvSpPr txBox="1"/>
          <p:nvPr userDrawn="1"/>
        </p:nvSpPr>
        <p:spPr>
          <a:xfrm>
            <a:off x="8576111" y="6458549"/>
            <a:ext cx="529389" cy="276999"/>
          </a:xfrm>
          <a:prstGeom prst="rect">
            <a:avLst/>
          </a:prstGeom>
          <a:noFill/>
        </p:spPr>
        <p:txBody>
          <a:bodyPr wrap="square" rtlCol="0">
            <a:spAutoFit/>
          </a:bodyPr>
          <a:lstStyle/>
          <a:p>
            <a:pPr algn="ctr" defTabSz="342900" eaLnBrk="1" fontAlgn="auto" hangingPunct="1">
              <a:spcBef>
                <a:spcPts val="0"/>
              </a:spcBef>
              <a:spcAft>
                <a:spcPts val="0"/>
              </a:spcAft>
            </a:pPr>
            <a:fld id="{9E3A929A-A230-43F9-8283-F077555A24DE}" type="slidenum">
              <a:rPr kumimoji="0" lang="zh-TW" altLang="en-US" sz="1200">
                <a:solidFill>
                  <a:prstClr val="black"/>
                </a:solidFill>
                <a:latin typeface="Calibri" panose="020F0502020204030204"/>
              </a:rPr>
              <a:pPr algn="ctr" defTabSz="342900" eaLnBrk="1" fontAlgn="auto" hangingPunct="1">
                <a:spcBef>
                  <a:spcPts val="0"/>
                </a:spcBef>
                <a:spcAft>
                  <a:spcPts val="0"/>
                </a:spcAft>
              </a:pPr>
              <a:t>‹#›</a:t>
            </a:fld>
            <a:endParaRPr kumimoji="0" lang="zh-TW" altLang="en-US" sz="1200" dirty="0">
              <a:solidFill>
                <a:prstClr val="black"/>
              </a:solidFill>
              <a:latin typeface="Calibri" panose="020F0502020204030204"/>
            </a:endParaRPr>
          </a:p>
        </p:txBody>
      </p:sp>
      <p:sp>
        <p:nvSpPr>
          <p:cNvPr id="13" name="標題 12"/>
          <p:cNvSpPr>
            <a:spLocks noGrp="1"/>
          </p:cNvSpPr>
          <p:nvPr>
            <p:ph type="title"/>
          </p:nvPr>
        </p:nvSpPr>
        <p:spPr>
          <a:xfrm>
            <a:off x="457200" y="216888"/>
            <a:ext cx="8229600" cy="649400"/>
          </a:xfrm>
          <a:prstGeom prst="rect">
            <a:avLst/>
          </a:prstGeom>
        </p:spPr>
        <p:txBody>
          <a:bodyPr/>
          <a:lstStyle>
            <a:lvl1pPr algn="ctr">
              <a:defRPr kumimoji="1" lang="zh-TW" altLang="en-US" sz="2400" b="1" kern="1200" dirty="0">
                <a:solidFill>
                  <a:schemeClr val="accent4">
                    <a:lumMod val="75000"/>
                  </a:schemeClr>
                </a:solidFill>
                <a:latin typeface="Century Gothic"/>
                <a:ea typeface="微软雅黑"/>
                <a:cs typeface=""/>
              </a:defRPr>
            </a:lvl1pPr>
          </a:lstStyle>
          <a:p>
            <a:r>
              <a:rPr lang="zh-TW" altLang="en-US" dirty="0" smtClean="0"/>
              <a:t>按一下以編輯母片標題樣式</a:t>
            </a:r>
            <a:endParaRPr lang="zh-TW" altLang="en-US" dirty="0"/>
          </a:p>
        </p:txBody>
      </p:sp>
      <p:pic>
        <p:nvPicPr>
          <p:cNvPr id="7" name="圖片 6"/>
          <p:cNvPicPr>
            <a:picLocks noChangeAspect="1"/>
          </p:cNvPicPr>
          <p:nvPr userDrawn="1"/>
        </p:nvPicPr>
        <p:blipFill>
          <a:blip r:embed="rId2"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18" y="8316"/>
            <a:ext cx="1132472" cy="426582"/>
          </a:xfrm>
          <a:prstGeom prst="rect">
            <a:avLst/>
          </a:prstGeom>
        </p:spPr>
      </p:pic>
    </p:spTree>
    <p:extLst>
      <p:ext uri="{BB962C8B-B14F-4D97-AF65-F5344CB8AC3E}">
        <p14:creationId xmlns:p14="http://schemas.microsoft.com/office/powerpoint/2010/main" val="177225177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45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B61BEF0D-F0BB-DE4B-95CE-6DB70DBA9567}" type="datetimeFigureOut">
              <a:rPr lang="en-US" smtClean="0">
                <a:solidFill>
                  <a:prstClr val="black">
                    <a:tint val="75000"/>
                  </a:prstClr>
                </a:solidFill>
              </a:rPr>
              <a:pPr/>
              <a:t>12/20/2018</a:t>
            </a:fld>
            <a:endParaRPr lang="en-US" dirty="0">
              <a:solidFill>
                <a:prstClr val="black">
                  <a:tint val="75000"/>
                </a:prstClr>
              </a:solidFill>
            </a:endParaRPr>
          </a:p>
        </p:txBody>
      </p:sp>
      <p:sp>
        <p:nvSpPr>
          <p:cNvPr id="5" name="頁尾版面配置區 4"/>
          <p:cNvSpPr>
            <a:spLocks noGrp="1"/>
          </p:cNvSpPr>
          <p:nvPr>
            <p:ph type="ftr" sz="quarter" idx="11"/>
          </p:nvPr>
        </p:nvSpPr>
        <p:spPr/>
        <p:txBody>
          <a:bodyPr/>
          <a:lstStyle/>
          <a:p>
            <a:endParaRPr lang="en-US" dirty="0">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35158707"/>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508001" y="4527448"/>
            <a:ext cx="6447501"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lvl1pPr defTabSz="914400">
              <a:defRPr kumimoji="1">
                <a:latin typeface="Arial" panose="020B0604020202020204" pitchFamily="34" charset="0"/>
              </a:defRPr>
            </a:lvl1pPr>
          </a:lstStyle>
          <a:p>
            <a:pPr>
              <a:defRPr/>
            </a:pPr>
            <a:fld id="{5F62A5C7-F51C-4031-B07B-8C84BD7B5B50}" type="datetimeFigureOut">
              <a:rPr lang="en-US" altLang="zh-TW"/>
              <a:pPr>
                <a:defRPr/>
              </a:pPr>
              <a:t>12/20/2018</a:t>
            </a:fld>
            <a:endParaRPr lang="en-US" altLang="zh-TW"/>
          </a:p>
        </p:txBody>
      </p:sp>
      <p:sp>
        <p:nvSpPr>
          <p:cNvPr id="5" name="Footer Placeholder 4"/>
          <p:cNvSpPr>
            <a:spLocks noGrp="1"/>
          </p:cNvSpPr>
          <p:nvPr>
            <p:ph type="ftr" sz="quarter" idx="11"/>
          </p:nvPr>
        </p:nvSpPr>
        <p:spPr/>
        <p:txBody>
          <a:bodyPr/>
          <a:lstStyle>
            <a:lvl1pPr defTabSz="914400">
              <a:defRPr kumimoji="1">
                <a:latin typeface="Arial" panose="020B0604020202020204" pitchFamily="34" charset="0"/>
              </a:defRPr>
            </a:lvl1pPr>
          </a:lstStyle>
          <a:p>
            <a:pPr>
              <a:defRPr/>
            </a:pPr>
            <a:endParaRPr lang="en-US" altLang="zh-TW"/>
          </a:p>
        </p:txBody>
      </p:sp>
      <p:sp>
        <p:nvSpPr>
          <p:cNvPr id="6" name="Slide Number Placeholder 5"/>
          <p:cNvSpPr>
            <a:spLocks noGrp="1"/>
          </p:cNvSpPr>
          <p:nvPr>
            <p:ph type="sldNum" sz="quarter" idx="12"/>
          </p:nvPr>
        </p:nvSpPr>
        <p:spPr/>
        <p:txBody>
          <a:bodyPr/>
          <a:lstStyle>
            <a:lvl1pPr defTabSz="914400">
              <a:defRPr kumimoji="1">
                <a:latin typeface="Arial" panose="020B0604020202020204" pitchFamily="34" charset="0"/>
              </a:defRPr>
            </a:lvl1pPr>
          </a:lstStyle>
          <a:p>
            <a:pPr>
              <a:defRPr/>
            </a:pPr>
            <a:fld id="{6966EE23-A235-4480-B61D-7BA3A6FA24AE}" type="slidenum">
              <a:rPr lang="en-US" altLang="zh-TW"/>
              <a:pPr>
                <a:defRPr/>
              </a:pPr>
              <a:t>‹#›</a:t>
            </a:fld>
            <a:endParaRPr lang="en-US" altLang="zh-TW"/>
          </a:p>
        </p:txBody>
      </p:sp>
    </p:spTree>
    <p:extLst>
      <p:ext uri="{BB962C8B-B14F-4D97-AF65-F5344CB8AC3E}">
        <p14:creationId xmlns:p14="http://schemas.microsoft.com/office/powerpoint/2010/main" val="3490498102"/>
      </p:ext>
    </p:extLst>
  </p:cSld>
  <p:clrMapOvr>
    <a:masterClrMapping/>
  </p:clrMapOvr>
  <p:transition spd="slow">
    <p:cover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2A54C80-263E-416B-A8E0-580EDEADCBDC}" type="datetimeFigureOut">
              <a:rPr lang="en-US" smtClean="0">
                <a:solidFill>
                  <a:prstClr val="black">
                    <a:tint val="75000"/>
                  </a:prstClr>
                </a:solidFill>
              </a:rPr>
              <a:pPr/>
              <a:t>12/20/2018</a:t>
            </a:fld>
            <a:endParaRPr lang="en-US" dirty="0">
              <a:solidFill>
                <a:prstClr val="black">
                  <a:tint val="75000"/>
                </a:prstClr>
              </a:solidFill>
            </a:endParaRPr>
          </a:p>
        </p:txBody>
      </p:sp>
      <p:sp>
        <p:nvSpPr>
          <p:cNvPr id="5" name="頁尾版面配置區 4"/>
          <p:cNvSpPr>
            <a:spLocks noGrp="1"/>
          </p:cNvSpPr>
          <p:nvPr>
            <p:ph type="ftr" sz="quarter" idx="11"/>
          </p:nvPr>
        </p:nvSpPr>
        <p:spPr/>
        <p:txBody>
          <a:bodyPr/>
          <a:lstStyle/>
          <a:p>
            <a:endParaRPr lang="en-US" dirty="0">
              <a:solidFill>
                <a:prstClr val="black">
                  <a:tint val="75000"/>
                </a:prstClr>
              </a:solidFill>
            </a:endParaRPr>
          </a:p>
        </p:txBody>
      </p:sp>
      <p:sp>
        <p:nvSpPr>
          <p:cNvPr id="6" name="投影片編號版面配置區 5"/>
          <p:cNvSpPr>
            <a:spLocks noGrp="1"/>
          </p:cNvSpPr>
          <p:nvPr>
            <p:ph type="sldNum" sz="quarter" idx="12"/>
          </p:nvPr>
        </p:nvSpPr>
        <p:spPr/>
        <p:txBody>
          <a:bodyPr/>
          <a:lstStyle/>
          <a:p>
            <a:fld id="{519954A3-9DFD-4C44-94BA-B95130A3BA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36217962"/>
      </p:ext>
    </p:extLst>
  </p:cSld>
  <p:clrMapOvr>
    <a:masterClrMapping/>
  </p:clrMapOvr>
  <p:transition spd="slow">
    <p:wip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9"/>
            <a:ext cx="7886700" cy="2852737"/>
          </a:xfrm>
        </p:spPr>
        <p:txBody>
          <a:bodyPr anchor="b"/>
          <a:lstStyle>
            <a:lvl1pPr>
              <a:defRPr sz="45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B61BEF0D-F0BB-DE4B-95CE-6DB70DBA9567}" type="datetimeFigureOut">
              <a:rPr lang="en-US" smtClean="0">
                <a:solidFill>
                  <a:prstClr val="black">
                    <a:tint val="75000"/>
                  </a:prstClr>
                </a:solidFill>
              </a:rPr>
              <a:pPr/>
              <a:t>12/20/2018</a:t>
            </a:fld>
            <a:endParaRPr lang="en-US" dirty="0">
              <a:solidFill>
                <a:prstClr val="black">
                  <a:tint val="75000"/>
                </a:prstClr>
              </a:solidFill>
            </a:endParaRPr>
          </a:p>
        </p:txBody>
      </p:sp>
      <p:sp>
        <p:nvSpPr>
          <p:cNvPr id="5" name="頁尾版面配置區 4"/>
          <p:cNvSpPr>
            <a:spLocks noGrp="1"/>
          </p:cNvSpPr>
          <p:nvPr>
            <p:ph type="ftr" sz="quarter" idx="11"/>
          </p:nvPr>
        </p:nvSpPr>
        <p:spPr/>
        <p:txBody>
          <a:bodyPr/>
          <a:lstStyle/>
          <a:p>
            <a:endParaRPr lang="en-US" dirty="0">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883058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42A54C80-263E-416B-A8E0-580EDEADCBDC}" type="datetimeFigureOut">
              <a:rPr lang="en-US" smtClean="0">
                <a:solidFill>
                  <a:prstClr val="black">
                    <a:tint val="75000"/>
                  </a:prstClr>
                </a:solidFill>
              </a:rPr>
              <a:pPr/>
              <a:t>12/20/2018</a:t>
            </a:fld>
            <a:endParaRPr lang="en-US" dirty="0">
              <a:solidFill>
                <a:prstClr val="black">
                  <a:tint val="75000"/>
                </a:prstClr>
              </a:solidFill>
            </a:endParaRPr>
          </a:p>
        </p:txBody>
      </p:sp>
      <p:sp>
        <p:nvSpPr>
          <p:cNvPr id="6" name="頁尾版面配置區 5"/>
          <p:cNvSpPr>
            <a:spLocks noGrp="1"/>
          </p:cNvSpPr>
          <p:nvPr>
            <p:ph type="ftr" sz="quarter" idx="11"/>
          </p:nvPr>
        </p:nvSpPr>
        <p:spPr/>
        <p:txBody>
          <a:bodyPr/>
          <a:lstStyle/>
          <a:p>
            <a:endParaRPr lang="en-US" dirty="0">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19954A3-9DFD-4C44-94BA-B95130A3BA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4309075"/>
      </p:ext>
    </p:extLst>
  </p:cSld>
  <p:clrMapOvr>
    <a:masterClrMapping/>
  </p:clrMapOvr>
  <p:transition spd="slow">
    <p:wip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29841" y="365126"/>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B61BEF0D-F0BB-DE4B-95CE-6DB70DBA9567}" type="datetimeFigureOut">
              <a:rPr lang="en-US" smtClean="0">
                <a:solidFill>
                  <a:prstClr val="black">
                    <a:tint val="75000"/>
                  </a:prstClr>
                </a:solidFill>
              </a:rPr>
              <a:pPr/>
              <a:t>12/20/2018</a:t>
            </a:fld>
            <a:endParaRPr lang="en-US" dirty="0">
              <a:solidFill>
                <a:prstClr val="black">
                  <a:tint val="75000"/>
                </a:prstClr>
              </a:solidFill>
            </a:endParaRPr>
          </a:p>
        </p:txBody>
      </p:sp>
      <p:sp>
        <p:nvSpPr>
          <p:cNvPr id="8" name="頁尾版面配置區 7"/>
          <p:cNvSpPr>
            <a:spLocks noGrp="1"/>
          </p:cNvSpPr>
          <p:nvPr>
            <p:ph type="ftr" sz="quarter" idx="11"/>
          </p:nvPr>
        </p:nvSpPr>
        <p:spPr/>
        <p:txBody>
          <a:bodyPr/>
          <a:lstStyle/>
          <a:p>
            <a:endParaRPr lang="en-US" dirty="0">
              <a:solidFill>
                <a:prstClr val="black">
                  <a:tint val="75000"/>
                </a:prstClr>
              </a:solidFill>
            </a:endParaRPr>
          </a:p>
        </p:txBody>
      </p:sp>
      <p:sp>
        <p:nvSpPr>
          <p:cNvPr id="9" name="投影片編號版面配置區 8"/>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3032298"/>
      </p:ext>
    </p:extLst>
  </p:cSld>
  <p:clrMapOvr>
    <a:masterClrMapping/>
  </p:clrMapOvr>
  <p:transition spd="slow">
    <p:wip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B61BEF0D-F0BB-DE4B-95CE-6DB70DBA9567}" type="datetimeFigureOut">
              <a:rPr lang="en-US" smtClean="0">
                <a:solidFill>
                  <a:prstClr val="black">
                    <a:tint val="75000"/>
                  </a:prstClr>
                </a:solidFill>
              </a:rPr>
              <a:pPr/>
              <a:t>12/20/2018</a:t>
            </a:fld>
            <a:endParaRPr lang="en-US" dirty="0">
              <a:solidFill>
                <a:prstClr val="black">
                  <a:tint val="75000"/>
                </a:prstClr>
              </a:solidFill>
            </a:endParaRPr>
          </a:p>
        </p:txBody>
      </p:sp>
      <p:sp>
        <p:nvSpPr>
          <p:cNvPr id="4" name="頁尾版面配置區 3"/>
          <p:cNvSpPr>
            <a:spLocks noGrp="1"/>
          </p:cNvSpPr>
          <p:nvPr>
            <p:ph type="ftr" sz="quarter" idx="11"/>
          </p:nvPr>
        </p:nvSpPr>
        <p:spPr/>
        <p:txBody>
          <a:bodyPr/>
          <a:lstStyle/>
          <a:p>
            <a:endParaRPr lang="en-US" dirty="0">
              <a:solidFill>
                <a:prstClr val="black">
                  <a:tint val="75000"/>
                </a:prstClr>
              </a:solidFill>
            </a:endParaRPr>
          </a:p>
        </p:txBody>
      </p:sp>
      <p:sp>
        <p:nvSpPr>
          <p:cNvPr id="5" name="投影片編號版面配置區 4"/>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1682205"/>
      </p:ext>
    </p:extLst>
  </p:cSld>
  <p:clrMapOvr>
    <a:masterClrMapping/>
  </p:clrMapOvr>
  <p:transition spd="slow">
    <p:wip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B61BEF0D-F0BB-DE4B-95CE-6DB70DBA9567}" type="datetimeFigureOut">
              <a:rPr lang="en-US" smtClean="0">
                <a:solidFill>
                  <a:prstClr val="black">
                    <a:tint val="75000"/>
                  </a:prstClr>
                </a:solidFill>
              </a:rPr>
              <a:pPr/>
              <a:t>12/20/2018</a:t>
            </a:fld>
            <a:endParaRPr lang="en-US" dirty="0">
              <a:solidFill>
                <a:prstClr val="black">
                  <a:tint val="75000"/>
                </a:prstClr>
              </a:solidFill>
            </a:endParaRPr>
          </a:p>
        </p:txBody>
      </p:sp>
      <p:sp>
        <p:nvSpPr>
          <p:cNvPr id="3" name="頁尾版面配置區 2"/>
          <p:cNvSpPr>
            <a:spLocks noGrp="1"/>
          </p:cNvSpPr>
          <p:nvPr>
            <p:ph type="ftr" sz="quarter" idx="11"/>
          </p:nvPr>
        </p:nvSpPr>
        <p:spPr/>
        <p:txBody>
          <a:bodyPr/>
          <a:lstStyle/>
          <a:p>
            <a:endParaRPr lang="en-US" dirty="0">
              <a:solidFill>
                <a:prstClr val="black">
                  <a:tint val="75000"/>
                </a:prstClr>
              </a:solidFill>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8008583"/>
      </p:ext>
    </p:extLst>
  </p:cSld>
  <p:clrMapOvr>
    <a:masterClrMapping/>
  </p:clrMapOvr>
  <p:transition spd="slow">
    <p:wip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2A54C80-263E-416B-A8E0-580EDEADCBDC}" type="datetimeFigureOut">
              <a:rPr lang="en-US" smtClean="0">
                <a:solidFill>
                  <a:prstClr val="black">
                    <a:tint val="75000"/>
                  </a:prstClr>
                </a:solidFill>
              </a:rPr>
              <a:pPr/>
              <a:t>12/20/2018</a:t>
            </a:fld>
            <a:endParaRPr lang="en-US" dirty="0">
              <a:solidFill>
                <a:prstClr val="black">
                  <a:tint val="75000"/>
                </a:prstClr>
              </a:solidFill>
            </a:endParaRPr>
          </a:p>
        </p:txBody>
      </p:sp>
      <p:sp>
        <p:nvSpPr>
          <p:cNvPr id="6" name="頁尾版面配置區 5"/>
          <p:cNvSpPr>
            <a:spLocks noGrp="1"/>
          </p:cNvSpPr>
          <p:nvPr>
            <p:ph type="ftr" sz="quarter" idx="11"/>
          </p:nvPr>
        </p:nvSpPr>
        <p:spPr/>
        <p:txBody>
          <a:bodyPr/>
          <a:lstStyle/>
          <a:p>
            <a:endParaRPr lang="en-US" dirty="0">
              <a:solidFill>
                <a:prstClr val="black">
                  <a:tint val="75000"/>
                </a:prstClr>
              </a:solidFill>
            </a:endParaRPr>
          </a:p>
        </p:txBody>
      </p:sp>
      <p:sp>
        <p:nvSpPr>
          <p:cNvPr id="7" name="投影片編號版面配置區 6"/>
          <p:cNvSpPr>
            <a:spLocks noGrp="1"/>
          </p:cNvSpPr>
          <p:nvPr>
            <p:ph type="sldNum" sz="quarter" idx="12"/>
          </p:nvPr>
        </p:nvSpPr>
        <p:spPr/>
        <p:txBody>
          <a:bodyPr/>
          <a:lstStyle/>
          <a:p>
            <a:fld id="{519954A3-9DFD-4C44-94BA-B95130A3BA1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3358095"/>
      </p:ext>
    </p:extLst>
  </p:cSld>
  <p:clrMapOvr>
    <a:masterClrMapping/>
  </p:clrMapOvr>
  <p:transition spd="slow">
    <p:wip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B61BEF0D-F0BB-DE4B-95CE-6DB70DBA9567}" type="datetimeFigureOut">
              <a:rPr lang="en-US" smtClean="0">
                <a:solidFill>
                  <a:prstClr val="black">
                    <a:tint val="75000"/>
                  </a:prstClr>
                </a:solidFill>
              </a:rPr>
              <a:pPr/>
              <a:t>12/20/2018</a:t>
            </a:fld>
            <a:endParaRPr lang="en-US" dirty="0">
              <a:solidFill>
                <a:prstClr val="black">
                  <a:tint val="75000"/>
                </a:prstClr>
              </a:solidFill>
            </a:endParaRPr>
          </a:p>
        </p:txBody>
      </p:sp>
      <p:sp>
        <p:nvSpPr>
          <p:cNvPr id="6" name="頁尾版面配置區 5"/>
          <p:cNvSpPr>
            <a:spLocks noGrp="1"/>
          </p:cNvSpPr>
          <p:nvPr>
            <p:ph type="ftr" sz="quarter" idx="11"/>
          </p:nvPr>
        </p:nvSpPr>
        <p:spPr/>
        <p:txBody>
          <a:bodyPr/>
          <a:lstStyle/>
          <a:p>
            <a:endParaRPr lang="en-US" dirty="0">
              <a:solidFill>
                <a:prstClr val="black">
                  <a:tint val="75000"/>
                </a:prstClr>
              </a:solidFill>
            </a:endParaRPr>
          </a:p>
        </p:txBody>
      </p:sp>
      <p:sp>
        <p:nvSpPr>
          <p:cNvPr id="7" name="投影片編號版面配置區 6"/>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654252"/>
      </p:ext>
    </p:extLst>
  </p:cSld>
  <p:clrMapOvr>
    <a:masterClrMapping/>
  </p:clrMapOvr>
  <p:transition spd="slow">
    <p:wip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5C6B4A9-1611-4792-9094-5F34BCA07E0B}" type="datetimeFigureOut">
              <a:rPr lang="en-US" smtClean="0">
                <a:solidFill>
                  <a:prstClr val="black">
                    <a:tint val="75000"/>
                  </a:prstClr>
                </a:solidFill>
              </a:rPr>
              <a:pPr/>
              <a:t>12/20/2018</a:t>
            </a:fld>
            <a:endParaRPr lang="en-US" dirty="0">
              <a:solidFill>
                <a:prstClr val="black">
                  <a:tint val="75000"/>
                </a:prstClr>
              </a:solidFill>
            </a:endParaRPr>
          </a:p>
        </p:txBody>
      </p:sp>
      <p:sp>
        <p:nvSpPr>
          <p:cNvPr id="5" name="頁尾版面配置區 4"/>
          <p:cNvSpPr>
            <a:spLocks noGrp="1"/>
          </p:cNvSpPr>
          <p:nvPr>
            <p:ph type="ftr" sz="quarter" idx="11"/>
          </p:nvPr>
        </p:nvSpPr>
        <p:spPr/>
        <p:txBody>
          <a:bodyPr/>
          <a:lstStyle/>
          <a:p>
            <a:endParaRPr lang="en-US" dirty="0">
              <a:solidFill>
                <a:prstClr val="black">
                  <a:tint val="75000"/>
                </a:prstClr>
              </a:solidFill>
            </a:endParaRPr>
          </a:p>
        </p:txBody>
      </p:sp>
      <p:sp>
        <p:nvSpPr>
          <p:cNvPr id="6" name="投影片編號版面配置區 5"/>
          <p:cNvSpPr>
            <a:spLocks noGrp="1"/>
          </p:cNvSpPr>
          <p:nvPr>
            <p:ph type="sldNum" sz="quarter" idx="12"/>
          </p:nvPr>
        </p:nvSpPr>
        <p:spPr/>
        <p:txBody>
          <a:bodyPr/>
          <a:lstStyle/>
          <a:p>
            <a:fld id="{89333C77-0158-454C-844F-B7AB9BD7DAD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485353"/>
      </p:ext>
    </p:extLst>
  </p:cSld>
  <p:clrMapOvr>
    <a:masterClrMapping/>
  </p:clrMapOvr>
  <p:transition spd="slow">
    <p:wip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28650" y="365125"/>
            <a:ext cx="58007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B61BEF0D-F0BB-DE4B-95CE-6DB70DBA9567}" type="datetimeFigureOut">
              <a:rPr lang="en-US" smtClean="0">
                <a:solidFill>
                  <a:prstClr val="black">
                    <a:tint val="75000"/>
                  </a:prstClr>
                </a:solidFill>
              </a:rPr>
              <a:pPr/>
              <a:t>12/20/2018</a:t>
            </a:fld>
            <a:endParaRPr lang="en-US" dirty="0">
              <a:solidFill>
                <a:prstClr val="black">
                  <a:tint val="75000"/>
                </a:prstClr>
              </a:solidFill>
            </a:endParaRPr>
          </a:p>
        </p:txBody>
      </p:sp>
      <p:sp>
        <p:nvSpPr>
          <p:cNvPr id="5" name="頁尾版面配置區 4"/>
          <p:cNvSpPr>
            <a:spLocks noGrp="1"/>
          </p:cNvSpPr>
          <p:nvPr>
            <p:ph type="ftr" sz="quarter" idx="11"/>
          </p:nvPr>
        </p:nvSpPr>
        <p:spPr/>
        <p:txBody>
          <a:bodyPr/>
          <a:lstStyle/>
          <a:p>
            <a:endParaRPr lang="en-US" dirty="0">
              <a:solidFill>
                <a:prstClr val="black">
                  <a:tint val="75000"/>
                </a:prstClr>
              </a:solidFill>
            </a:endParaRPr>
          </a:p>
        </p:txBody>
      </p:sp>
      <p:sp>
        <p:nvSpPr>
          <p:cNvPr id="6" name="投影片編號版面配置區 5"/>
          <p:cNvSpPr>
            <a:spLocks noGrp="1"/>
          </p:cNvSpPr>
          <p:nvPr>
            <p:ph type="sldNum" sz="quarter" idx="12"/>
          </p:nvPr>
        </p:nvSpPr>
        <p:spPr/>
        <p:txBody>
          <a:bodyPr/>
          <a:lstStyle/>
          <a:p>
            <a:fld id="{D57F1E4F-1CFF-5643-939E-217C01CDF56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0290561"/>
      </p:ext>
    </p:extLst>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3"/>
          <p:cNvSpPr>
            <a:spLocks noGrp="1"/>
          </p:cNvSpPr>
          <p:nvPr>
            <p:ph type="dt" sz="half" idx="10"/>
          </p:nvPr>
        </p:nvSpPr>
        <p:spPr/>
        <p:txBody>
          <a:bodyPr/>
          <a:lstStyle>
            <a:lvl1pPr defTabSz="914400">
              <a:defRPr kumimoji="1">
                <a:latin typeface="Arial" panose="020B0604020202020204" pitchFamily="34" charset="0"/>
              </a:defRPr>
            </a:lvl1pPr>
          </a:lstStyle>
          <a:p>
            <a:pPr>
              <a:defRPr/>
            </a:pPr>
            <a:fld id="{9A8FF1D1-4D9B-48A8-9055-B447D28B4232}" type="datetimeFigureOut">
              <a:rPr lang="en-US" altLang="zh-TW"/>
              <a:pPr>
                <a:defRPr/>
              </a:pPr>
              <a:t>12/20/2018</a:t>
            </a:fld>
            <a:endParaRPr lang="en-US" altLang="zh-TW"/>
          </a:p>
        </p:txBody>
      </p:sp>
      <p:sp>
        <p:nvSpPr>
          <p:cNvPr id="6" name="Footer Placeholder 4"/>
          <p:cNvSpPr>
            <a:spLocks noGrp="1"/>
          </p:cNvSpPr>
          <p:nvPr>
            <p:ph type="ftr" sz="quarter" idx="11"/>
          </p:nvPr>
        </p:nvSpPr>
        <p:spPr/>
        <p:txBody>
          <a:bodyPr/>
          <a:lstStyle>
            <a:lvl1pPr defTabSz="914400">
              <a:defRPr kumimoji="1">
                <a:latin typeface="Arial" panose="020B0604020202020204" pitchFamily="34" charset="0"/>
              </a:defRPr>
            </a:lvl1pPr>
          </a:lstStyle>
          <a:p>
            <a:pPr>
              <a:defRPr/>
            </a:pPr>
            <a:endParaRPr lang="en-US" altLang="zh-TW"/>
          </a:p>
        </p:txBody>
      </p:sp>
      <p:sp>
        <p:nvSpPr>
          <p:cNvPr id="7" name="Slide Number Placeholder 5"/>
          <p:cNvSpPr>
            <a:spLocks noGrp="1"/>
          </p:cNvSpPr>
          <p:nvPr>
            <p:ph type="sldNum" sz="quarter" idx="12"/>
          </p:nvPr>
        </p:nvSpPr>
        <p:spPr/>
        <p:txBody>
          <a:bodyPr/>
          <a:lstStyle>
            <a:lvl1pPr defTabSz="914400">
              <a:defRPr kumimoji="1">
                <a:latin typeface="Arial" panose="020B0604020202020204" pitchFamily="34" charset="0"/>
              </a:defRPr>
            </a:lvl1pPr>
          </a:lstStyle>
          <a:p>
            <a:pPr>
              <a:defRPr/>
            </a:pPr>
            <a:fld id="{4FDD2727-0565-44A9-A25A-994C8AFD03EB}" type="slidenum">
              <a:rPr lang="en-US" altLang="zh-TW"/>
              <a:pPr>
                <a:defRPr/>
              </a:pPr>
              <a:t>‹#›</a:t>
            </a:fld>
            <a:endParaRPr lang="en-US" altLang="zh-TW"/>
          </a:p>
        </p:txBody>
      </p:sp>
    </p:spTree>
    <p:extLst>
      <p:ext uri="{BB962C8B-B14F-4D97-AF65-F5344CB8AC3E}">
        <p14:creationId xmlns:p14="http://schemas.microsoft.com/office/powerpoint/2010/main" val="1444373179"/>
      </p:ext>
    </p:extLst>
  </p:cSld>
  <p:clrMapOvr>
    <a:masterClrMapping/>
  </p:clrMapOvr>
  <p:transition spd="slow">
    <p:cover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内容页_1">
    <p:spTree>
      <p:nvGrpSpPr>
        <p:cNvPr id="1" name=""/>
        <p:cNvGrpSpPr/>
        <p:nvPr/>
      </p:nvGrpSpPr>
      <p:grpSpPr>
        <a:xfrm>
          <a:off x="0" y="0"/>
          <a:ext cx="0" cy="0"/>
          <a:chOff x="0" y="0"/>
          <a:chExt cx="0" cy="0"/>
        </a:xfrm>
      </p:grpSpPr>
      <p:sp>
        <p:nvSpPr>
          <p:cNvPr id="10" name="任意多边形 9"/>
          <p:cNvSpPr/>
          <p:nvPr userDrawn="1"/>
        </p:nvSpPr>
        <p:spPr>
          <a:xfrm>
            <a:off x="8332832" y="-1"/>
            <a:ext cx="811829" cy="6858001"/>
          </a:xfrm>
          <a:custGeom>
            <a:avLst/>
            <a:gdLst>
              <a:gd name="connsiteX0" fmla="*/ 0 w 1082438"/>
              <a:gd name="connsiteY0" fmla="*/ 0 h 3465068"/>
              <a:gd name="connsiteX1" fmla="*/ 1082438 w 1082438"/>
              <a:gd name="connsiteY1" fmla="*/ 0 h 3465068"/>
              <a:gd name="connsiteX2" fmla="*/ 1082438 w 1082438"/>
              <a:gd name="connsiteY2" fmla="*/ 3465068 h 3465068"/>
              <a:gd name="connsiteX3" fmla="*/ 42084 w 1082438"/>
              <a:gd name="connsiteY3" fmla="*/ 59181 h 3465068"/>
              <a:gd name="connsiteX4" fmla="*/ 0 w 1082438"/>
              <a:gd name="connsiteY4" fmla="*/ 0 h 346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438" h="3465068">
                <a:moveTo>
                  <a:pt x="0" y="0"/>
                </a:moveTo>
                <a:lnTo>
                  <a:pt x="1082438" y="0"/>
                </a:lnTo>
                <a:lnTo>
                  <a:pt x="1082438" y="3465068"/>
                </a:lnTo>
                <a:cubicBezTo>
                  <a:pt x="1082438" y="2203451"/>
                  <a:pt x="698909" y="1031411"/>
                  <a:pt x="42084" y="59181"/>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kumimoji="0" lang="zh-CN" altLang="en-US">
              <a:solidFill>
                <a:prstClr val="white"/>
              </a:solidFill>
            </a:endParaRPr>
          </a:p>
        </p:txBody>
      </p:sp>
      <p:sp>
        <p:nvSpPr>
          <p:cNvPr id="9" name="文字方塊 8"/>
          <p:cNvSpPr txBox="1"/>
          <p:nvPr userDrawn="1"/>
        </p:nvSpPr>
        <p:spPr>
          <a:xfrm>
            <a:off x="8576111" y="6458549"/>
            <a:ext cx="529389" cy="276999"/>
          </a:xfrm>
          <a:prstGeom prst="rect">
            <a:avLst/>
          </a:prstGeom>
          <a:noFill/>
        </p:spPr>
        <p:txBody>
          <a:bodyPr wrap="square" rtlCol="0">
            <a:spAutoFit/>
          </a:bodyPr>
          <a:lstStyle/>
          <a:p>
            <a:pPr algn="ctr" defTabSz="342900" eaLnBrk="1" fontAlgn="auto" hangingPunct="1">
              <a:spcBef>
                <a:spcPts val="0"/>
              </a:spcBef>
              <a:spcAft>
                <a:spcPts val="0"/>
              </a:spcAft>
            </a:pPr>
            <a:fld id="{9E3A929A-A230-43F9-8283-F077555A24DE}" type="slidenum">
              <a:rPr kumimoji="0" lang="zh-TW" altLang="en-US" sz="1200">
                <a:solidFill>
                  <a:prstClr val="black"/>
                </a:solidFill>
                <a:latin typeface="Calibri" panose="020F0502020204030204"/>
              </a:rPr>
              <a:pPr algn="ctr" defTabSz="342900" eaLnBrk="1" fontAlgn="auto" hangingPunct="1">
                <a:spcBef>
                  <a:spcPts val="0"/>
                </a:spcBef>
                <a:spcAft>
                  <a:spcPts val="0"/>
                </a:spcAft>
              </a:pPr>
              <a:t>‹#›</a:t>
            </a:fld>
            <a:endParaRPr kumimoji="0" lang="zh-TW" altLang="en-US" sz="1200" dirty="0">
              <a:solidFill>
                <a:prstClr val="black"/>
              </a:solidFill>
              <a:latin typeface="Calibri" panose="020F0502020204030204"/>
            </a:endParaRPr>
          </a:p>
        </p:txBody>
      </p:sp>
      <p:sp>
        <p:nvSpPr>
          <p:cNvPr id="13" name="標題 12"/>
          <p:cNvSpPr>
            <a:spLocks noGrp="1"/>
          </p:cNvSpPr>
          <p:nvPr>
            <p:ph type="title"/>
          </p:nvPr>
        </p:nvSpPr>
        <p:spPr>
          <a:xfrm>
            <a:off x="457200" y="216888"/>
            <a:ext cx="8229600" cy="649400"/>
          </a:xfrm>
          <a:prstGeom prst="rect">
            <a:avLst/>
          </a:prstGeom>
        </p:spPr>
        <p:txBody>
          <a:bodyPr/>
          <a:lstStyle>
            <a:lvl1pPr algn="ctr">
              <a:defRPr kumimoji="1" lang="zh-TW" altLang="en-US" sz="2400" b="1" kern="1200" dirty="0">
                <a:solidFill>
                  <a:schemeClr val="accent4">
                    <a:lumMod val="75000"/>
                  </a:schemeClr>
                </a:solidFill>
                <a:latin typeface="Century Gothic"/>
                <a:ea typeface="微软雅黑"/>
                <a:cs typeface=""/>
              </a:defRPr>
            </a:lvl1pPr>
          </a:lstStyle>
          <a:p>
            <a:r>
              <a:rPr lang="zh-TW" altLang="en-US" dirty="0" smtClean="0"/>
              <a:t>按一下以編輯母片標題樣式</a:t>
            </a:r>
            <a:endParaRPr lang="zh-TW" altLang="en-US" dirty="0"/>
          </a:p>
        </p:txBody>
      </p:sp>
      <p:pic>
        <p:nvPicPr>
          <p:cNvPr id="7" name="圖片 6"/>
          <p:cNvPicPr>
            <a:picLocks noChangeAspect="1"/>
          </p:cNvPicPr>
          <p:nvPr userDrawn="1"/>
        </p:nvPicPr>
        <p:blipFill>
          <a:blip r:embed="rId2"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18" y="8316"/>
            <a:ext cx="1132472" cy="426582"/>
          </a:xfrm>
          <a:prstGeom prst="rect">
            <a:avLst/>
          </a:prstGeom>
        </p:spPr>
      </p:pic>
    </p:spTree>
    <p:extLst>
      <p:ext uri="{BB962C8B-B14F-4D97-AF65-F5344CB8AC3E}">
        <p14:creationId xmlns:p14="http://schemas.microsoft.com/office/powerpoint/2010/main" val="415924298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pPr>
              <a:defRPr/>
            </a:pPr>
            <a:fld id="{527E80C5-FE90-412C-969D-C68E4B488F5B}" type="datetimeFigureOut">
              <a:rPr lang="en-US" smtClean="0"/>
              <a:pPr>
                <a:defRPr/>
              </a:pPr>
              <a:t>12/20/2018</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A341191-9286-4F22-81DA-46B454816903}" type="slidenum">
              <a:rPr lang="en-US" smtClean="0"/>
              <a:pPr>
                <a:defRPr/>
              </a:pPr>
              <a:t>‹#›</a:t>
            </a:fld>
            <a:endParaRPr lang="en-US" dirty="0"/>
          </a:p>
        </p:txBody>
      </p:sp>
    </p:spTree>
    <p:extLst>
      <p:ext uri="{BB962C8B-B14F-4D97-AF65-F5344CB8AC3E}">
        <p14:creationId xmlns:p14="http://schemas.microsoft.com/office/powerpoint/2010/main" val="245876095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fld id="{E788F712-09AF-40E1-8552-FB612A8A07C3}" type="datetimeFigureOut">
              <a:rPr lang="en-US" smtClean="0"/>
              <a:pPr>
                <a:defRPr/>
              </a:pPr>
              <a:t>12/20/2018</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0265A3-797F-4B11-921D-733CDEC64AFB}" type="slidenum">
              <a:rPr lang="en-US" smtClean="0"/>
              <a:pPr>
                <a:defRPr/>
              </a:pPr>
              <a:t>‹#›</a:t>
            </a:fld>
            <a:endParaRPr lang="en-US" dirty="0"/>
          </a:p>
        </p:txBody>
      </p:sp>
    </p:spTree>
    <p:extLst>
      <p:ext uri="{BB962C8B-B14F-4D97-AF65-F5344CB8AC3E}">
        <p14:creationId xmlns:p14="http://schemas.microsoft.com/office/powerpoint/2010/main" val="165219434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CBDF0D6A-28F9-4E5A-89CF-B1F8EC2D95AC}" type="datetimeFigureOut">
              <a:rPr lang="en-US" smtClean="0"/>
              <a:pPr>
                <a:defRPr/>
              </a:pPr>
              <a:t>12/20/2018</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5B6BF0-4DAB-46C0-8AB8-8A05E934F3EF}" type="slidenum">
              <a:rPr lang="en-US" smtClean="0"/>
              <a:pPr>
                <a:defRPr/>
              </a:pPr>
              <a:t>‹#›</a:t>
            </a:fld>
            <a:endParaRPr lang="en-US" dirty="0"/>
          </a:p>
        </p:txBody>
      </p:sp>
    </p:spTree>
    <p:extLst>
      <p:ext uri="{BB962C8B-B14F-4D97-AF65-F5344CB8AC3E}">
        <p14:creationId xmlns:p14="http://schemas.microsoft.com/office/powerpoint/2010/main" val="283260395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zh-TW" altLang="en-US" smtClean="0"/>
              <a:t>按一下以編輯母片標題樣式</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pPr>
              <a:defRPr/>
            </a:pPr>
            <a:fld id="{1EE0EC98-DEAB-4103-867C-61AF4C6694CF}" type="datetimeFigureOut">
              <a:rPr lang="en-US" smtClean="0"/>
              <a:pPr>
                <a:defRPr/>
              </a:pPr>
              <a:t>12/20/2018</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B715E1E-BBC5-4C96-A0EB-A9C6DB310E34}" type="slidenum">
              <a:rPr lang="en-US" smtClean="0"/>
              <a:pPr>
                <a:defRPr/>
              </a:pPr>
              <a:t>‹#›</a:t>
            </a:fld>
            <a:endParaRPr lang="en-US" dirty="0"/>
          </a:p>
        </p:txBody>
      </p:sp>
    </p:spTree>
    <p:extLst>
      <p:ext uri="{BB962C8B-B14F-4D97-AF65-F5344CB8AC3E}">
        <p14:creationId xmlns:p14="http://schemas.microsoft.com/office/powerpoint/2010/main" val="392415605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pPr>
              <a:defRPr/>
            </a:pPr>
            <a:fld id="{ED09DA66-B546-467B-AD18-0FCB7B0B37D8}" type="datetimeFigureOut">
              <a:rPr lang="en-US" smtClean="0"/>
              <a:pPr>
                <a:defRPr/>
              </a:pPr>
              <a:t>12/20/2018</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22BC144-7C65-4530-BE8A-EA2195088E26}" type="slidenum">
              <a:rPr lang="en-US" smtClean="0"/>
              <a:pPr>
                <a:defRPr/>
              </a:pPr>
              <a:t>‹#›</a:t>
            </a:fld>
            <a:endParaRPr lang="en-US" dirty="0"/>
          </a:p>
        </p:txBody>
      </p:sp>
    </p:spTree>
    <p:extLst>
      <p:ext uri="{BB962C8B-B14F-4D97-AF65-F5344CB8AC3E}">
        <p14:creationId xmlns:p14="http://schemas.microsoft.com/office/powerpoint/2010/main" val="6656572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pPr>
              <a:defRPr/>
            </a:pPr>
            <a:fld id="{01AE39DA-E33C-4839-912B-9405CD17FEEC}" type="datetimeFigureOut">
              <a:rPr lang="en-US" smtClean="0"/>
              <a:pPr>
                <a:defRPr/>
              </a:pPr>
              <a:t>12/20/2018</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6D78E03-F6CA-429F-9B68-456DF8B27CEE}" type="slidenum">
              <a:rPr lang="en-US" smtClean="0"/>
              <a:pPr>
                <a:defRPr/>
              </a:pPr>
              <a:t>‹#›</a:t>
            </a:fld>
            <a:endParaRPr lang="en-US" dirty="0"/>
          </a:p>
        </p:txBody>
      </p:sp>
    </p:spTree>
    <p:extLst>
      <p:ext uri="{BB962C8B-B14F-4D97-AF65-F5344CB8AC3E}">
        <p14:creationId xmlns:p14="http://schemas.microsoft.com/office/powerpoint/2010/main" val="194663837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8E90097-6A7C-45E2-B746-DEE7E51DDF51}" type="datetimeFigureOut">
              <a:rPr lang="en-US" smtClean="0"/>
              <a:pPr>
                <a:defRPr/>
              </a:pPr>
              <a:t>12/20/2018</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E0E556D-8905-4D7A-86BC-5AA3DEAB0414}" type="slidenum">
              <a:rPr lang="en-US" smtClean="0"/>
              <a:pPr>
                <a:defRPr/>
              </a:pPr>
              <a:t>‹#›</a:t>
            </a:fld>
            <a:endParaRPr lang="en-US" dirty="0"/>
          </a:p>
        </p:txBody>
      </p:sp>
    </p:spTree>
    <p:extLst>
      <p:ext uri="{BB962C8B-B14F-4D97-AF65-F5344CB8AC3E}">
        <p14:creationId xmlns:p14="http://schemas.microsoft.com/office/powerpoint/2010/main" val="323566819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pPr>
              <a:defRPr/>
            </a:pPr>
            <a:fld id="{C9BEEF7D-44A4-4400-AAFB-2733234D3243}" type="datetimeFigureOut">
              <a:rPr lang="en-US" smtClean="0"/>
              <a:pPr>
                <a:defRPr/>
              </a:pPr>
              <a:t>12/20/2018</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DF0E177-C4FD-4B66-AE53-8264439033EB}" type="slidenum">
              <a:rPr lang="en-US" smtClean="0"/>
              <a:pPr>
                <a:defRPr/>
              </a:pPr>
              <a:t>‹#›</a:t>
            </a:fld>
            <a:endParaRPr lang="en-US" dirty="0"/>
          </a:p>
        </p:txBody>
      </p:sp>
    </p:spTree>
    <p:extLst>
      <p:ext uri="{BB962C8B-B14F-4D97-AF65-F5344CB8AC3E}">
        <p14:creationId xmlns:p14="http://schemas.microsoft.com/office/powerpoint/2010/main" val="33195570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zh-TW" altLang="en-US" smtClean="0"/>
              <a:t>按一下以編輯母片標題樣式</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pPr>
              <a:defRPr/>
            </a:pPr>
            <a:fld id="{CAE23DA9-728F-489A-B407-02AD2BE07D18}" type="datetimeFigureOut">
              <a:rPr lang="en-US" smtClean="0"/>
              <a:pPr>
                <a:defRPr/>
              </a:pPr>
              <a:t>12/20/2018</a:t>
            </a:fld>
            <a:endParaRPr lang="en-US" dirty="0"/>
          </a:p>
        </p:txBody>
      </p:sp>
      <p:sp>
        <p:nvSpPr>
          <p:cNvPr id="6" name="Footer Placeholder 5"/>
          <p:cNvSpPr>
            <a:spLocks noGrp="1"/>
          </p:cNvSpPr>
          <p:nvPr>
            <p:ph type="ftr" sz="quarter" idx="11"/>
          </p:nvPr>
        </p:nvSpPr>
        <p:spPr>
          <a:xfrm>
            <a:off x="533400" y="6172200"/>
            <a:ext cx="5811724" cy="365125"/>
          </a:xfr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BE5AD5B-F762-4CA0-97E3-11BF36F2A656}" type="slidenum">
              <a:rPr lang="en-US" smtClean="0"/>
              <a:pPr>
                <a:defRPr/>
              </a:pPr>
              <a:t>‹#›</a:t>
            </a:fld>
            <a:endParaRPr lang="en-US" dirty="0"/>
          </a:p>
        </p:txBody>
      </p:sp>
    </p:spTree>
    <p:extLst>
      <p:ext uri="{BB962C8B-B14F-4D97-AF65-F5344CB8AC3E}">
        <p14:creationId xmlns:p14="http://schemas.microsoft.com/office/powerpoint/2010/main" val="9518835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3"/>
          <p:cNvSpPr>
            <a:spLocks noGrp="1"/>
          </p:cNvSpPr>
          <p:nvPr>
            <p:ph type="dt" sz="half" idx="10"/>
          </p:nvPr>
        </p:nvSpPr>
        <p:spPr/>
        <p:txBody>
          <a:bodyPr/>
          <a:lstStyle>
            <a:lvl1pPr defTabSz="914400">
              <a:defRPr kumimoji="1">
                <a:latin typeface="Arial" panose="020B0604020202020204" pitchFamily="34" charset="0"/>
              </a:defRPr>
            </a:lvl1pPr>
          </a:lstStyle>
          <a:p>
            <a:pPr>
              <a:defRPr/>
            </a:pPr>
            <a:fld id="{DFDAB630-BDC5-441D-80EF-BE35D4B35851}" type="datetimeFigureOut">
              <a:rPr lang="en-US" altLang="zh-TW"/>
              <a:pPr>
                <a:defRPr/>
              </a:pPr>
              <a:t>12/20/2018</a:t>
            </a:fld>
            <a:endParaRPr lang="en-US" altLang="zh-TW"/>
          </a:p>
        </p:txBody>
      </p:sp>
      <p:sp>
        <p:nvSpPr>
          <p:cNvPr id="8" name="Footer Placeholder 4"/>
          <p:cNvSpPr>
            <a:spLocks noGrp="1"/>
          </p:cNvSpPr>
          <p:nvPr>
            <p:ph type="ftr" sz="quarter" idx="11"/>
          </p:nvPr>
        </p:nvSpPr>
        <p:spPr/>
        <p:txBody>
          <a:bodyPr/>
          <a:lstStyle>
            <a:lvl1pPr defTabSz="914400">
              <a:defRPr kumimoji="1">
                <a:latin typeface="Arial" panose="020B0604020202020204" pitchFamily="34" charset="0"/>
              </a:defRPr>
            </a:lvl1pPr>
          </a:lstStyle>
          <a:p>
            <a:pPr>
              <a:defRPr/>
            </a:pPr>
            <a:endParaRPr lang="en-US" altLang="zh-TW"/>
          </a:p>
        </p:txBody>
      </p:sp>
      <p:sp>
        <p:nvSpPr>
          <p:cNvPr id="9" name="Slide Number Placeholder 5"/>
          <p:cNvSpPr>
            <a:spLocks noGrp="1"/>
          </p:cNvSpPr>
          <p:nvPr>
            <p:ph type="sldNum" sz="quarter" idx="12"/>
          </p:nvPr>
        </p:nvSpPr>
        <p:spPr/>
        <p:txBody>
          <a:bodyPr/>
          <a:lstStyle>
            <a:lvl1pPr defTabSz="914400">
              <a:defRPr kumimoji="1">
                <a:latin typeface="Arial" panose="020B0604020202020204" pitchFamily="34" charset="0"/>
              </a:defRPr>
            </a:lvl1pPr>
          </a:lstStyle>
          <a:p>
            <a:pPr>
              <a:defRPr/>
            </a:pPr>
            <a:fld id="{013B5679-46C2-4DE1-AC46-889DE4D81D0E}" type="slidenum">
              <a:rPr lang="en-US" altLang="zh-TW"/>
              <a:pPr>
                <a:defRPr/>
              </a:pPr>
              <a:t>‹#›</a:t>
            </a:fld>
            <a:endParaRPr lang="en-US" altLang="zh-TW"/>
          </a:p>
        </p:txBody>
      </p:sp>
    </p:spTree>
    <p:extLst>
      <p:ext uri="{BB962C8B-B14F-4D97-AF65-F5344CB8AC3E}">
        <p14:creationId xmlns:p14="http://schemas.microsoft.com/office/powerpoint/2010/main" val="3379908628"/>
      </p:ext>
    </p:extLst>
  </p:cSld>
  <p:clrMapOvr>
    <a:masterClrMapping/>
  </p:clrMapOvr>
  <p:transition spd="slow">
    <p:cover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zh-TW" altLang="en-US" smtClean="0"/>
              <a:t>按一下以編輯母片標題樣式</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Date Placeholder 2"/>
          <p:cNvSpPr>
            <a:spLocks noGrp="1"/>
          </p:cNvSpPr>
          <p:nvPr>
            <p:ph type="dt" sz="half" idx="10"/>
          </p:nvPr>
        </p:nvSpPr>
        <p:spPr/>
        <p:txBody>
          <a:bodyPr/>
          <a:lstStyle/>
          <a:p>
            <a:pPr>
              <a:defRPr/>
            </a:pPr>
            <a:fld id="{04BFEFD7-C29D-495F-B613-EE96BECB77E8}" type="datetimeFigureOut">
              <a:rPr lang="en-US" smtClean="0"/>
              <a:pPr>
                <a:defRPr/>
              </a:pPr>
              <a:t>12/20/2018</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538AD8F-3176-4975-85AD-636712D2583A}" type="slidenum">
              <a:rPr lang="en-US" smtClean="0"/>
              <a:pPr>
                <a:defRPr/>
              </a:pPr>
              <a:t>‹#›</a:t>
            </a:fld>
            <a:endParaRPr lang="en-US" dirty="0"/>
          </a:p>
        </p:txBody>
      </p:sp>
    </p:spTree>
    <p:extLst>
      <p:ext uri="{BB962C8B-B14F-4D97-AF65-F5344CB8AC3E}">
        <p14:creationId xmlns:p14="http://schemas.microsoft.com/office/powerpoint/2010/main" val="224201114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04BFEFD7-C29D-495F-B613-EE96BECB77E8}" type="datetimeFigureOut">
              <a:rPr lang="en-US" smtClean="0"/>
              <a:pPr>
                <a:defRPr/>
              </a:pPr>
              <a:t>12/20/2018</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538AD8F-3176-4975-85AD-636712D2583A}" type="slidenum">
              <a:rPr lang="en-US" smtClean="0"/>
              <a:pPr>
                <a:defRPr/>
              </a:pPr>
              <a:t>‹#›</a:t>
            </a:fld>
            <a:endParaRPr lang="en-US" dirty="0"/>
          </a:p>
        </p:txBody>
      </p:sp>
    </p:spTree>
    <p:extLst>
      <p:ext uri="{BB962C8B-B14F-4D97-AF65-F5344CB8AC3E}">
        <p14:creationId xmlns:p14="http://schemas.microsoft.com/office/powerpoint/2010/main" val="60394923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04BFEFD7-C29D-495F-B613-EE96BECB77E8}" type="datetimeFigureOut">
              <a:rPr lang="en-US" smtClean="0"/>
              <a:pPr>
                <a:defRPr/>
              </a:pPr>
              <a:t>12/20/2018</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538AD8F-3176-4975-85AD-636712D2583A}" type="slidenum">
              <a:rPr lang="en-US" smtClean="0"/>
              <a:pPr>
                <a:defRPr/>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700910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04BFEFD7-C29D-495F-B613-EE96BECB77E8}" type="datetimeFigureOut">
              <a:rPr lang="en-US" smtClean="0"/>
              <a:pPr>
                <a:defRPr/>
              </a:pPr>
              <a:t>12/20/2018</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538AD8F-3176-4975-85AD-636712D2583A}" type="slidenum">
              <a:rPr lang="en-US" smtClean="0"/>
              <a:pPr>
                <a:defRPr/>
              </a:pPr>
              <a:t>‹#›</a:t>
            </a:fld>
            <a:endParaRPr lang="en-US" dirty="0"/>
          </a:p>
        </p:txBody>
      </p:sp>
    </p:spTree>
    <p:extLst>
      <p:ext uri="{BB962C8B-B14F-4D97-AF65-F5344CB8AC3E}">
        <p14:creationId xmlns:p14="http://schemas.microsoft.com/office/powerpoint/2010/main" val="174976191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zh-TW" altLang="en-US" smtClean="0"/>
              <a:t>按一下以編輯母片文字樣式</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04BFEFD7-C29D-495F-B613-EE96BECB77E8}" type="datetimeFigureOut">
              <a:rPr lang="en-US" smtClean="0"/>
              <a:pPr>
                <a:defRPr/>
              </a:pPr>
              <a:t>12/20/2018</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538AD8F-3176-4975-85AD-636712D2583A}" type="slidenum">
              <a:rPr lang="en-US" smtClean="0"/>
              <a:pPr>
                <a:defRPr/>
              </a:pPr>
              <a:t>‹#›</a:t>
            </a:fld>
            <a:endParaRPr lang="en-US"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85916226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zh-TW" altLang="en-US" smtClean="0"/>
              <a:t>按一下以編輯母片標題樣式</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zh-TW" altLang="en-US" smtClean="0"/>
              <a:t>按一下以編輯母片文字樣式</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pPr>
              <a:defRPr/>
            </a:pPr>
            <a:fld id="{04BFEFD7-C29D-495F-B613-EE96BECB77E8}" type="datetimeFigureOut">
              <a:rPr lang="en-US" smtClean="0"/>
              <a:pPr>
                <a:defRPr/>
              </a:pPr>
              <a:t>12/20/2018</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538AD8F-3176-4975-85AD-636712D2583A}" type="slidenum">
              <a:rPr lang="en-US" smtClean="0"/>
              <a:pPr>
                <a:defRPr/>
              </a:pPr>
              <a:t>‹#›</a:t>
            </a:fld>
            <a:endParaRPr lang="en-US" dirty="0"/>
          </a:p>
        </p:txBody>
      </p:sp>
    </p:spTree>
    <p:extLst>
      <p:ext uri="{BB962C8B-B14F-4D97-AF65-F5344CB8AC3E}">
        <p14:creationId xmlns:p14="http://schemas.microsoft.com/office/powerpoint/2010/main" val="292764542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fld id="{32F27119-8F6E-4556-8EB5-E96EB3D9C365}" type="datetimeFigureOut">
              <a:rPr lang="en-US" smtClean="0"/>
              <a:pPr>
                <a:defRPr/>
              </a:pPr>
              <a:t>12/20/2018</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D965CD9-4D76-407F-AED4-248312F834F1}" type="slidenum">
              <a:rPr lang="en-US" smtClean="0"/>
              <a:pPr>
                <a:defRPr/>
              </a:pPr>
              <a:t>‹#›</a:t>
            </a:fld>
            <a:endParaRPr lang="en-US" dirty="0"/>
          </a:p>
        </p:txBody>
      </p:sp>
    </p:spTree>
    <p:extLst>
      <p:ext uri="{BB962C8B-B14F-4D97-AF65-F5344CB8AC3E}">
        <p14:creationId xmlns:p14="http://schemas.microsoft.com/office/powerpoint/2010/main" val="19896988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pPr>
              <a:defRPr/>
            </a:pPr>
            <a:fld id="{3B77CCD8-52A9-492F-9577-851A95B922A1}" type="datetimeFigureOut">
              <a:rPr lang="en-US" smtClean="0"/>
              <a:pPr>
                <a:defRPr/>
              </a:pPr>
              <a:t>12/20/2018</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8D05ED4-2E0C-4926-9DA4-E86C9E3FB255}" type="slidenum">
              <a:rPr lang="en-US" smtClean="0"/>
              <a:pPr>
                <a:defRPr/>
              </a:pPr>
              <a:t>‹#›</a:t>
            </a:fld>
            <a:endParaRPr lang="en-US" dirty="0"/>
          </a:p>
        </p:txBody>
      </p:sp>
    </p:spTree>
    <p:extLst>
      <p:ext uri="{BB962C8B-B14F-4D97-AF65-F5344CB8AC3E}">
        <p14:creationId xmlns:p14="http://schemas.microsoft.com/office/powerpoint/2010/main" val="3729909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相簿封面">
    <p:spTree>
      <p:nvGrpSpPr>
        <p:cNvPr id="1" name=""/>
        <p:cNvGrpSpPr/>
        <p:nvPr/>
      </p:nvGrpSpPr>
      <p:grpSpPr>
        <a:xfrm>
          <a:off x="0" y="0"/>
          <a:ext cx="0" cy="0"/>
          <a:chOff x="0" y="0"/>
          <a:chExt cx="0" cy="0"/>
        </a:xfrm>
      </p:grpSpPr>
      <p:sp>
        <p:nvSpPr>
          <p:cNvPr id="5" name="Rectangle 5"/>
          <p:cNvSpPr/>
          <p:nvPr userDrawn="1"/>
        </p:nvSpPr>
        <p:spPr>
          <a:xfrm>
            <a:off x="176213" y="187325"/>
            <a:ext cx="8763000" cy="6213475"/>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fontAlgn="auto" hangingPunct="1">
              <a:spcBef>
                <a:spcPts val="0"/>
              </a:spcBef>
              <a:spcAft>
                <a:spcPts val="0"/>
              </a:spcAft>
              <a:defRPr/>
            </a:pPr>
            <a:endParaRPr lang="zh-TW"/>
          </a:p>
        </p:txBody>
      </p:sp>
      <p:sp>
        <p:nvSpPr>
          <p:cNvPr id="24" name="Rectangle 7"/>
          <p:cNvSpPr>
            <a:spLocks noGrp="1"/>
          </p:cNvSpPr>
          <p:nvPr>
            <p:ph type="title"/>
          </p:nvPr>
        </p:nvSpPr>
        <p:spPr>
          <a:xfrm>
            <a:off x="228601" y="3962400"/>
            <a:ext cx="8298485" cy="1066800"/>
          </a:xfrm>
        </p:spPr>
        <p:txBody>
          <a:bodyPr bIns="0"/>
          <a:lstStyle>
            <a:lvl1pPr algn="r" eaLnBrk="1" latinLnBrk="0" hangingPunct="1">
              <a:defRPr kumimoji="1" lang="zh-TW"/>
            </a:lvl1pPr>
            <a:extLst/>
          </a:lstStyle>
          <a:p>
            <a:r>
              <a:rPr lang="zh-TW" altLang="en-US"/>
              <a:t>按一下以編輯母片標題樣式</a:t>
            </a:r>
            <a:endParaRPr lang="zh-TW"/>
          </a:p>
        </p:txBody>
      </p:sp>
      <p:sp>
        <p:nvSpPr>
          <p:cNvPr id="9" name="Rectangle 7"/>
          <p:cNvSpPr>
            <a:spLocks noGrp="1"/>
          </p:cNvSpPr>
          <p:nvPr>
            <p:ph type="body" sz="quarter" idx="10"/>
          </p:nvPr>
        </p:nvSpPr>
        <p:spPr>
          <a:xfrm>
            <a:off x="2133600" y="5133975"/>
            <a:ext cx="6386946" cy="1219200"/>
          </a:xfrm>
        </p:spPr>
        <p:txBody>
          <a:bodyPr tIns="0">
            <a:noAutofit/>
          </a:bodyPr>
          <a:lstStyle>
            <a:lvl1pPr marL="0" marR="0" indent="0" algn="r" rtl="0" eaLnBrk="1" latinLnBrk="0" hangingPunct="1">
              <a:spcBef>
                <a:spcPct val="20000"/>
              </a:spcBef>
              <a:buFontTx/>
              <a:buNone/>
              <a:defRPr kumimoji="1" lang="zh-TW" sz="1800" baseline="0">
                <a:solidFill>
                  <a:schemeClr val="tx1"/>
                </a:solidFill>
                <a:latin typeface="+mn-lt"/>
                <a:ea typeface="+mn-ea"/>
                <a:cs typeface="+mn-cs"/>
              </a:defRPr>
            </a:lvl1pPr>
            <a:extLst/>
          </a:lstStyle>
          <a:p>
            <a:pPr lvl="0"/>
            <a:r>
              <a:rPr lang="zh-TW" altLang="en-US"/>
              <a:t>按一下以編輯母片文字樣式</a:t>
            </a:r>
          </a:p>
        </p:txBody>
      </p:sp>
      <p:sp>
        <p:nvSpPr>
          <p:cNvPr id="27" name="Rectangle 6"/>
          <p:cNvSpPr>
            <a:spLocks noGrp="1"/>
          </p:cNvSpPr>
          <p:nvPr>
            <p:ph type="pic" sz="quarter" idx="11"/>
          </p:nvPr>
        </p:nvSpPr>
        <p:spPr>
          <a:xfrm>
            <a:off x="6096000" y="1600200"/>
            <a:ext cx="2286000" cy="2286000"/>
          </a:xfrm>
          <a:noFill/>
          <a:ln w="38100" cap="sq">
            <a:solidFill>
              <a:schemeClr val="tx1"/>
            </a:solidFill>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ormAutofit/>
          </a:bodyPr>
          <a:lstStyle>
            <a:extLst/>
          </a:lstStyle>
          <a:p>
            <a:pPr lvl="0"/>
            <a:r>
              <a:rPr lang="zh-TW" altLang="en-US" noProof="0" smtClean="0"/>
              <a:t>按一下圖示以新增圖片</a:t>
            </a:r>
            <a:endParaRPr noProof="0"/>
          </a:p>
        </p:txBody>
      </p:sp>
      <p:sp>
        <p:nvSpPr>
          <p:cNvPr id="6" name="Rectangle 10"/>
          <p:cNvSpPr>
            <a:spLocks noGrp="1"/>
          </p:cNvSpPr>
          <p:nvPr>
            <p:ph type="dt" sz="half" idx="12"/>
          </p:nvPr>
        </p:nvSpPr>
        <p:spPr/>
        <p:txBody>
          <a:bodyPr anchor="b"/>
          <a:lstStyle>
            <a:lvl1pPr algn="r" fontAlgn="auto">
              <a:spcBef>
                <a:spcPts val="0"/>
              </a:spcBef>
              <a:spcAft>
                <a:spcPts val="0"/>
              </a:spcAft>
              <a:defRPr sz="1200">
                <a:solidFill>
                  <a:schemeClr val="tx2"/>
                </a:solidFill>
                <a:latin typeface="+mn-lt"/>
                <a:ea typeface="+mn-ea"/>
              </a:defRPr>
            </a:lvl1pPr>
            <a:extLst/>
          </a:lstStyle>
          <a:p>
            <a:pPr>
              <a:defRPr/>
            </a:pPr>
            <a:fld id="{46FC8D4C-61B8-4397-AF6D-33A9B76B1093}" type="datetimeFigureOut">
              <a:rPr lang="en-US" altLang="zh-TW"/>
              <a:pPr>
                <a:defRPr/>
              </a:pPr>
              <a:t>12/20/2018</a:t>
            </a:fld>
            <a:endParaRPr lang="zh-TW">
              <a:solidFill>
                <a:schemeClr val="bg2">
                  <a:shade val="50000"/>
                  <a:satMod val="200000"/>
                </a:schemeClr>
              </a:solidFill>
            </a:endParaRPr>
          </a:p>
        </p:txBody>
      </p:sp>
      <p:sp>
        <p:nvSpPr>
          <p:cNvPr id="7" name="Rectangle 11"/>
          <p:cNvSpPr>
            <a:spLocks noGrp="1"/>
          </p:cNvSpPr>
          <p:nvPr>
            <p:ph type="sldNum" sz="quarter" idx="13"/>
          </p:nvPr>
        </p:nvSpPr>
        <p:spPr/>
        <p:txBody>
          <a:bodyPr wrap="square" numCol="1" anchor="b" anchorCtr="0" compatLnSpc="1">
            <a:prstTxWarp prst="textNoShape">
              <a:avLst/>
            </a:prstTxWarp>
          </a:bodyPr>
          <a:lstStyle>
            <a:lvl1pPr algn="r">
              <a:defRPr sz="1200">
                <a:solidFill>
                  <a:schemeClr val="tx2"/>
                </a:solidFill>
                <a:latin typeface="Gill Sans MT" panose="020B0502020104020203" pitchFamily="34" charset="0"/>
                <a:ea typeface="微軟正黑體" panose="020B0604030504040204" pitchFamily="34" charset="-120"/>
              </a:defRPr>
            </a:lvl1pPr>
          </a:lstStyle>
          <a:p>
            <a:pPr>
              <a:defRPr/>
            </a:pPr>
            <a:fld id="{6AE7FCF2-3216-404F-A389-571311432358}" type="slidenum">
              <a:rPr lang="zh-TW" altLang="zh-TW"/>
              <a:pPr>
                <a:defRPr/>
              </a:pPr>
              <a:t>‹#›</a:t>
            </a:fld>
            <a:endParaRPr lang="zh-TW" altLang="zh-TW">
              <a:solidFill>
                <a:srgbClr val="B5A788"/>
              </a:solidFill>
            </a:endParaRPr>
          </a:p>
        </p:txBody>
      </p:sp>
      <p:sp>
        <p:nvSpPr>
          <p:cNvPr id="8" name="Rectangle 12"/>
          <p:cNvSpPr>
            <a:spLocks noGrp="1"/>
          </p:cNvSpPr>
          <p:nvPr>
            <p:ph type="ftr" sz="quarter" idx="14"/>
          </p:nvPr>
        </p:nvSpPr>
        <p:spPr/>
        <p:txBody>
          <a:bodyPr anchor="b"/>
          <a:lstStyle>
            <a:lvl1pPr fontAlgn="auto">
              <a:spcBef>
                <a:spcPts val="0"/>
              </a:spcBef>
              <a:spcAft>
                <a:spcPts val="0"/>
              </a:spcAft>
              <a:defRPr sz="1200">
                <a:solidFill>
                  <a:schemeClr val="bg2">
                    <a:shade val="50000"/>
                    <a:satMod val="200000"/>
                  </a:schemeClr>
                </a:solidFill>
                <a:latin typeface="+mn-lt"/>
                <a:ea typeface="+mn-ea"/>
              </a:defRPr>
            </a:lvl1pPr>
            <a:extLst/>
          </a:lstStyle>
          <a:p>
            <a:pPr>
              <a:defRPr/>
            </a:pPr>
            <a:endParaRPr lang="zh-TW"/>
          </a:p>
        </p:txBody>
      </p:sp>
    </p:spTree>
    <p:extLst>
      <p:ext uri="{BB962C8B-B14F-4D97-AF65-F5344CB8AC3E}">
        <p14:creationId xmlns:p14="http://schemas.microsoft.com/office/powerpoint/2010/main" val="297771298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ColTx">
  <p:cSld name="直式 (含標題)">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rtlCol="0">
            <a:normAutofit/>
          </a:bodyPr>
          <a:lstStyle>
            <a:lvl1pPr marL="0" marR="0" indent="1588" algn="ctr" rtl="0" eaLnBrk="1" latinLnBrk="0" hangingPunct="1">
              <a:spcBef>
                <a:spcPct val="20000"/>
              </a:spcBef>
              <a:buFontTx/>
              <a:buNone/>
              <a:defRPr kumimoji="1" lang="zh-TW" sz="2400">
                <a:solidFill>
                  <a:schemeClr val="tx1"/>
                </a:solidFill>
                <a:latin typeface="+mn-lt"/>
                <a:ea typeface="+mn-ea"/>
                <a:cs typeface="+mn-cs"/>
              </a:defRPr>
            </a:lvl1pPr>
            <a:extLst/>
          </a:lstStyle>
          <a:p>
            <a:pPr lvl="0"/>
            <a:r>
              <a:rPr lang="zh-TW" altLang="en-US" noProof="0" smtClean="0"/>
              <a:t>按一下圖示以新增圖片</a:t>
            </a:r>
            <a:endParaRPr lang="zh-TW" noProof="0"/>
          </a:p>
        </p:txBody>
      </p:sp>
      <p:sp>
        <p:nvSpPr>
          <p:cNvPr id="13" name="Rectangle 6"/>
          <p:cNvSpPr>
            <a:spLocks noGrp="1"/>
          </p:cNvSpPr>
          <p:nvPr>
            <p:ph type="body" sz="quarter" idx="11"/>
          </p:nvPr>
        </p:nvSpPr>
        <p:spPr>
          <a:xfrm>
            <a:off x="5257800" y="3048000"/>
            <a:ext cx="3505200" cy="3352800"/>
          </a:xfrm>
        </p:spPr>
        <p:txBody>
          <a:bodyPr tIns="91440" bIns="91440" anchor="b">
            <a:noAutofit/>
          </a:bodyPr>
          <a:lstStyle>
            <a:lvl1pPr marL="0" marR="0" indent="0" algn="l" rtl="0" eaLnBrk="1" latinLnBrk="0" hangingPunct="1">
              <a:spcBef>
                <a:spcPct val="20000"/>
              </a:spcBef>
              <a:buFontTx/>
              <a:buNone/>
              <a:defRPr kumimoji="1" lang="zh-TW" sz="1800" baseline="0">
                <a:solidFill>
                  <a:schemeClr val="tx1"/>
                </a:solidFill>
                <a:latin typeface="+mn-lt"/>
                <a:ea typeface="+mn-ea"/>
                <a:cs typeface="+mn-cs"/>
              </a:defRPr>
            </a:lvl1pPr>
            <a:extLst/>
          </a:lstStyle>
          <a:p>
            <a:pPr lvl="0"/>
            <a:r>
              <a:rPr lang="zh-TW" altLang="en-US"/>
              <a:t>按一下以編輯母片文字樣式</a:t>
            </a:r>
          </a:p>
        </p:txBody>
      </p:sp>
      <p:sp>
        <p:nvSpPr>
          <p:cNvPr id="4" name="Rectangle 3"/>
          <p:cNvSpPr>
            <a:spLocks noGrp="1"/>
          </p:cNvSpPr>
          <p:nvPr>
            <p:ph type="dt" sz="half" idx="12"/>
          </p:nvPr>
        </p:nvSpPr>
        <p:spPr/>
        <p:txBody>
          <a:bodyPr anchor="b"/>
          <a:lstStyle>
            <a:lvl1pPr algn="r" fontAlgn="auto">
              <a:spcBef>
                <a:spcPts val="0"/>
              </a:spcBef>
              <a:spcAft>
                <a:spcPts val="0"/>
              </a:spcAft>
              <a:defRPr sz="1200">
                <a:solidFill>
                  <a:schemeClr val="tx2"/>
                </a:solidFill>
                <a:latin typeface="+mn-lt"/>
                <a:ea typeface="+mn-ea"/>
              </a:defRPr>
            </a:lvl1pPr>
            <a:extLst/>
          </a:lstStyle>
          <a:p>
            <a:pPr>
              <a:defRPr/>
            </a:pPr>
            <a:fld id="{29B22024-2BC8-4059-A8C1-A505E41CF619}" type="datetimeFigureOut">
              <a:rPr lang="en-US" altLang="zh-TW"/>
              <a:pPr>
                <a:defRPr/>
              </a:pPr>
              <a:t>12/20/2018</a:t>
            </a:fld>
            <a:endParaRPr lang="zh-TW">
              <a:solidFill>
                <a:schemeClr val="bg2">
                  <a:shade val="50000"/>
                  <a:satMod val="200000"/>
                </a:schemeClr>
              </a:solidFill>
            </a:endParaRPr>
          </a:p>
        </p:txBody>
      </p:sp>
      <p:sp>
        <p:nvSpPr>
          <p:cNvPr id="5" name="Rectangle 4"/>
          <p:cNvSpPr>
            <a:spLocks noGrp="1"/>
          </p:cNvSpPr>
          <p:nvPr>
            <p:ph type="sldNum" sz="quarter" idx="13"/>
          </p:nvPr>
        </p:nvSpPr>
        <p:spPr/>
        <p:txBody>
          <a:bodyPr wrap="square" numCol="1" anchor="b" anchorCtr="0" compatLnSpc="1">
            <a:prstTxWarp prst="textNoShape">
              <a:avLst/>
            </a:prstTxWarp>
          </a:bodyPr>
          <a:lstStyle>
            <a:lvl1pPr algn="r">
              <a:defRPr sz="1200">
                <a:solidFill>
                  <a:schemeClr val="tx2"/>
                </a:solidFill>
                <a:latin typeface="Gill Sans MT" panose="020B0502020104020203" pitchFamily="34" charset="0"/>
                <a:ea typeface="微軟正黑體" panose="020B0604030504040204" pitchFamily="34" charset="-120"/>
              </a:defRPr>
            </a:lvl1pPr>
          </a:lstStyle>
          <a:p>
            <a:pPr>
              <a:defRPr/>
            </a:pPr>
            <a:fld id="{40438970-9F23-4332-8F8D-D58EAEA844A0}" type="slidenum">
              <a:rPr lang="zh-TW" altLang="zh-TW"/>
              <a:pPr>
                <a:defRPr/>
              </a:pPr>
              <a:t>‹#›</a:t>
            </a:fld>
            <a:endParaRPr lang="zh-TW" altLang="zh-TW">
              <a:solidFill>
                <a:srgbClr val="B5A788"/>
              </a:solidFill>
            </a:endParaRPr>
          </a:p>
        </p:txBody>
      </p:sp>
      <p:sp>
        <p:nvSpPr>
          <p:cNvPr id="6" name="Rectangle 5"/>
          <p:cNvSpPr>
            <a:spLocks noGrp="1"/>
          </p:cNvSpPr>
          <p:nvPr>
            <p:ph type="ftr" sz="quarter" idx="14"/>
          </p:nvPr>
        </p:nvSpPr>
        <p:spPr/>
        <p:txBody>
          <a:bodyPr anchor="b"/>
          <a:lstStyle>
            <a:lvl1pPr fontAlgn="auto">
              <a:spcBef>
                <a:spcPts val="0"/>
              </a:spcBef>
              <a:spcAft>
                <a:spcPts val="0"/>
              </a:spcAft>
              <a:defRPr sz="1200">
                <a:solidFill>
                  <a:schemeClr val="bg2">
                    <a:shade val="50000"/>
                    <a:satMod val="200000"/>
                  </a:schemeClr>
                </a:solidFill>
                <a:latin typeface="+mn-lt"/>
                <a:ea typeface="+mn-ea"/>
              </a:defRPr>
            </a:lvl1pPr>
            <a:extLst/>
          </a:lstStyle>
          <a:p>
            <a:pPr>
              <a:defRPr/>
            </a:pPr>
            <a:endParaRPr lang="zh-TW"/>
          </a:p>
        </p:txBody>
      </p:sp>
    </p:spTree>
    <p:extLst>
      <p:ext uri="{BB962C8B-B14F-4D97-AF65-F5344CB8AC3E}">
        <p14:creationId xmlns:p14="http://schemas.microsoft.com/office/powerpoint/2010/main" val="291924124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zh-TW" altLang="en-US" smtClean="0"/>
              <a:t>按一下以編輯母片標題樣式</a:t>
            </a:r>
            <a:endParaRPr lang="en-US" dirty="0"/>
          </a:p>
        </p:txBody>
      </p:sp>
      <p:sp>
        <p:nvSpPr>
          <p:cNvPr id="3" name="Date Placeholder 3"/>
          <p:cNvSpPr>
            <a:spLocks noGrp="1"/>
          </p:cNvSpPr>
          <p:nvPr>
            <p:ph type="dt" sz="half" idx="10"/>
          </p:nvPr>
        </p:nvSpPr>
        <p:spPr/>
        <p:txBody>
          <a:bodyPr/>
          <a:lstStyle>
            <a:lvl1pPr defTabSz="914400">
              <a:defRPr kumimoji="1">
                <a:latin typeface="Arial" panose="020B0604020202020204" pitchFamily="34" charset="0"/>
              </a:defRPr>
            </a:lvl1pPr>
          </a:lstStyle>
          <a:p>
            <a:pPr>
              <a:defRPr/>
            </a:pPr>
            <a:fld id="{57454024-C010-4DBE-9878-54AD37AE8062}" type="datetimeFigureOut">
              <a:rPr lang="en-US" altLang="zh-TW"/>
              <a:pPr>
                <a:defRPr/>
              </a:pPr>
              <a:t>12/20/2018</a:t>
            </a:fld>
            <a:endParaRPr lang="en-US" altLang="zh-TW"/>
          </a:p>
        </p:txBody>
      </p:sp>
      <p:sp>
        <p:nvSpPr>
          <p:cNvPr id="4" name="Footer Placeholder 4"/>
          <p:cNvSpPr>
            <a:spLocks noGrp="1"/>
          </p:cNvSpPr>
          <p:nvPr>
            <p:ph type="ftr" sz="quarter" idx="11"/>
          </p:nvPr>
        </p:nvSpPr>
        <p:spPr/>
        <p:txBody>
          <a:bodyPr/>
          <a:lstStyle>
            <a:lvl1pPr defTabSz="914400">
              <a:defRPr kumimoji="1">
                <a:latin typeface="Arial" panose="020B0604020202020204" pitchFamily="34" charset="0"/>
              </a:defRPr>
            </a:lvl1pPr>
          </a:lstStyle>
          <a:p>
            <a:pPr>
              <a:defRPr/>
            </a:pPr>
            <a:endParaRPr lang="en-US" altLang="zh-TW"/>
          </a:p>
        </p:txBody>
      </p:sp>
      <p:sp>
        <p:nvSpPr>
          <p:cNvPr id="5" name="Slide Number Placeholder 5"/>
          <p:cNvSpPr>
            <a:spLocks noGrp="1"/>
          </p:cNvSpPr>
          <p:nvPr>
            <p:ph type="sldNum" sz="quarter" idx="12"/>
          </p:nvPr>
        </p:nvSpPr>
        <p:spPr/>
        <p:txBody>
          <a:bodyPr/>
          <a:lstStyle>
            <a:lvl1pPr defTabSz="914400">
              <a:defRPr kumimoji="1">
                <a:latin typeface="Arial" panose="020B0604020202020204" pitchFamily="34" charset="0"/>
              </a:defRPr>
            </a:lvl1pPr>
          </a:lstStyle>
          <a:p>
            <a:pPr>
              <a:defRPr/>
            </a:pPr>
            <a:fld id="{4B17E346-9D76-429B-9613-6E6F5864921C}" type="slidenum">
              <a:rPr lang="en-US" altLang="zh-TW"/>
              <a:pPr>
                <a:defRPr/>
              </a:pPr>
              <a:t>‹#›</a:t>
            </a:fld>
            <a:endParaRPr lang="en-US" altLang="zh-TW"/>
          </a:p>
        </p:txBody>
      </p:sp>
    </p:spTree>
    <p:extLst>
      <p:ext uri="{BB962C8B-B14F-4D97-AF65-F5344CB8AC3E}">
        <p14:creationId xmlns:p14="http://schemas.microsoft.com/office/powerpoint/2010/main" val="3982578824"/>
      </p:ext>
    </p:extLst>
  </p:cSld>
  <p:clrMapOvr>
    <a:masterClrMapping/>
  </p:clrMapOvr>
  <p:transition spd="slow">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kumimoji="1">
                <a:latin typeface="Arial" panose="020B0604020202020204" pitchFamily="34" charset="0"/>
              </a:defRPr>
            </a:lvl1pPr>
          </a:lstStyle>
          <a:p>
            <a:pPr>
              <a:defRPr/>
            </a:pPr>
            <a:fld id="{4EFD80ED-3FCA-4ABF-8588-FFFE6E332648}" type="datetimeFigureOut">
              <a:rPr lang="en-US" altLang="zh-TW"/>
              <a:pPr>
                <a:defRPr/>
              </a:pPr>
              <a:t>12/20/2018</a:t>
            </a:fld>
            <a:endParaRPr lang="en-US" altLang="zh-TW"/>
          </a:p>
        </p:txBody>
      </p:sp>
      <p:sp>
        <p:nvSpPr>
          <p:cNvPr id="3" name="Footer Placeholder 4"/>
          <p:cNvSpPr>
            <a:spLocks noGrp="1"/>
          </p:cNvSpPr>
          <p:nvPr>
            <p:ph type="ftr" sz="quarter" idx="11"/>
          </p:nvPr>
        </p:nvSpPr>
        <p:spPr/>
        <p:txBody>
          <a:bodyPr/>
          <a:lstStyle>
            <a:lvl1pPr defTabSz="914400">
              <a:defRPr kumimoji="1">
                <a:latin typeface="Arial" panose="020B0604020202020204" pitchFamily="34" charset="0"/>
              </a:defRPr>
            </a:lvl1pPr>
          </a:lstStyle>
          <a:p>
            <a:pPr>
              <a:defRPr/>
            </a:pPr>
            <a:endParaRPr lang="en-US" altLang="zh-TW"/>
          </a:p>
        </p:txBody>
      </p:sp>
      <p:sp>
        <p:nvSpPr>
          <p:cNvPr id="4" name="Slide Number Placeholder 5"/>
          <p:cNvSpPr>
            <a:spLocks noGrp="1"/>
          </p:cNvSpPr>
          <p:nvPr>
            <p:ph type="sldNum" sz="quarter" idx="12"/>
          </p:nvPr>
        </p:nvSpPr>
        <p:spPr/>
        <p:txBody>
          <a:bodyPr/>
          <a:lstStyle>
            <a:lvl1pPr defTabSz="914400">
              <a:defRPr kumimoji="1">
                <a:latin typeface="Arial" panose="020B0604020202020204" pitchFamily="34" charset="0"/>
              </a:defRPr>
            </a:lvl1pPr>
          </a:lstStyle>
          <a:p>
            <a:pPr>
              <a:defRPr/>
            </a:pPr>
            <a:fld id="{188F0E4B-21B8-494E-8E70-624A0FD3EDD3}" type="slidenum">
              <a:rPr lang="en-US" altLang="zh-TW"/>
              <a:pPr>
                <a:defRPr/>
              </a:pPr>
              <a:t>‹#›</a:t>
            </a:fld>
            <a:endParaRPr lang="en-US" altLang="zh-TW"/>
          </a:p>
        </p:txBody>
      </p:sp>
    </p:spTree>
    <p:extLst>
      <p:ext uri="{BB962C8B-B14F-4D97-AF65-F5344CB8AC3E}">
        <p14:creationId xmlns:p14="http://schemas.microsoft.com/office/powerpoint/2010/main" val="2381578871"/>
      </p:ext>
    </p:extLst>
  </p:cSld>
  <p:clrMapOvr>
    <a:masterClrMapping/>
  </p:clrMapOvr>
  <p:transition spd="slow">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508000" y="1498604"/>
            <a:ext cx="2890896" cy="1278466"/>
          </a:xfrm>
        </p:spPr>
        <p:txBody>
          <a:bodyPr anchor="b">
            <a:normAutofit/>
          </a:bodyPr>
          <a:lstStyle>
            <a:lvl1pPr>
              <a:defRPr sz="20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570346" y="514924"/>
            <a:ext cx="3385156" cy="552643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508000"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defTabSz="914400">
              <a:defRPr kumimoji="1">
                <a:latin typeface="Arial" panose="020B0604020202020204" pitchFamily="34" charset="0"/>
              </a:defRPr>
            </a:lvl1pPr>
          </a:lstStyle>
          <a:p>
            <a:pPr>
              <a:defRPr/>
            </a:pPr>
            <a:fld id="{9B36F22A-DD56-4C9E-95B3-38B0018F385B}" type="datetimeFigureOut">
              <a:rPr lang="en-US" altLang="zh-TW"/>
              <a:pPr>
                <a:defRPr/>
              </a:pPr>
              <a:t>12/20/2018</a:t>
            </a:fld>
            <a:endParaRPr lang="en-US" altLang="zh-TW"/>
          </a:p>
        </p:txBody>
      </p:sp>
      <p:sp>
        <p:nvSpPr>
          <p:cNvPr id="6" name="Footer Placeholder 4"/>
          <p:cNvSpPr>
            <a:spLocks noGrp="1"/>
          </p:cNvSpPr>
          <p:nvPr>
            <p:ph type="ftr" sz="quarter" idx="11"/>
          </p:nvPr>
        </p:nvSpPr>
        <p:spPr/>
        <p:txBody>
          <a:bodyPr/>
          <a:lstStyle>
            <a:lvl1pPr defTabSz="914400">
              <a:defRPr kumimoji="1">
                <a:latin typeface="Arial" panose="020B0604020202020204" pitchFamily="34" charset="0"/>
              </a:defRPr>
            </a:lvl1pPr>
          </a:lstStyle>
          <a:p>
            <a:pPr>
              <a:defRPr/>
            </a:pPr>
            <a:endParaRPr lang="en-US" altLang="zh-TW"/>
          </a:p>
        </p:txBody>
      </p:sp>
      <p:sp>
        <p:nvSpPr>
          <p:cNvPr id="7" name="Slide Number Placeholder 5"/>
          <p:cNvSpPr>
            <a:spLocks noGrp="1"/>
          </p:cNvSpPr>
          <p:nvPr>
            <p:ph type="sldNum" sz="quarter" idx="12"/>
          </p:nvPr>
        </p:nvSpPr>
        <p:spPr/>
        <p:txBody>
          <a:bodyPr/>
          <a:lstStyle>
            <a:lvl1pPr defTabSz="914400">
              <a:defRPr kumimoji="1">
                <a:latin typeface="Arial" panose="020B0604020202020204" pitchFamily="34" charset="0"/>
              </a:defRPr>
            </a:lvl1pPr>
          </a:lstStyle>
          <a:p>
            <a:pPr>
              <a:defRPr/>
            </a:pPr>
            <a:fld id="{649C5D54-4EBE-44B3-8D79-DA84C2B2821B}" type="slidenum">
              <a:rPr lang="en-US" altLang="zh-TW"/>
              <a:pPr>
                <a:defRPr/>
              </a:pPr>
              <a:t>‹#›</a:t>
            </a:fld>
            <a:endParaRPr lang="en-US" altLang="zh-TW"/>
          </a:p>
        </p:txBody>
      </p:sp>
    </p:spTree>
    <p:extLst>
      <p:ext uri="{BB962C8B-B14F-4D97-AF65-F5344CB8AC3E}">
        <p14:creationId xmlns:p14="http://schemas.microsoft.com/office/powerpoint/2010/main" val="3046661852"/>
      </p:ext>
    </p:extLst>
  </p:cSld>
  <p:clrMapOvr>
    <a:masterClrMapping/>
  </p:clrMapOvr>
  <p:transition spd="slow">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508001" y="609600"/>
            <a:ext cx="6447501"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noProof="0" smtClean="0"/>
              <a:t>按一下圖示以新增圖片</a:t>
            </a:r>
            <a:endParaRPr lang="en-US" noProof="0"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defTabSz="914400">
              <a:defRPr kumimoji="1">
                <a:latin typeface="Arial" panose="020B0604020202020204" pitchFamily="34" charset="0"/>
              </a:defRPr>
            </a:lvl1pPr>
          </a:lstStyle>
          <a:p>
            <a:pPr>
              <a:defRPr/>
            </a:pPr>
            <a:fld id="{21F65CB9-9640-40E0-B7D8-3BC8AC74B6E2}" type="datetimeFigureOut">
              <a:rPr lang="en-US" altLang="zh-TW"/>
              <a:pPr>
                <a:defRPr/>
              </a:pPr>
              <a:t>12/20/2018</a:t>
            </a:fld>
            <a:endParaRPr lang="en-US" altLang="zh-TW"/>
          </a:p>
        </p:txBody>
      </p:sp>
      <p:sp>
        <p:nvSpPr>
          <p:cNvPr id="6" name="Footer Placeholder 4"/>
          <p:cNvSpPr>
            <a:spLocks noGrp="1"/>
          </p:cNvSpPr>
          <p:nvPr>
            <p:ph type="ftr" sz="quarter" idx="11"/>
          </p:nvPr>
        </p:nvSpPr>
        <p:spPr/>
        <p:txBody>
          <a:bodyPr/>
          <a:lstStyle>
            <a:lvl1pPr defTabSz="914400">
              <a:defRPr kumimoji="1">
                <a:latin typeface="Arial" panose="020B0604020202020204" pitchFamily="34" charset="0"/>
              </a:defRPr>
            </a:lvl1pPr>
          </a:lstStyle>
          <a:p>
            <a:pPr>
              <a:defRPr/>
            </a:pPr>
            <a:endParaRPr lang="en-US" altLang="zh-TW"/>
          </a:p>
        </p:txBody>
      </p:sp>
      <p:sp>
        <p:nvSpPr>
          <p:cNvPr id="7" name="Slide Number Placeholder 5"/>
          <p:cNvSpPr>
            <a:spLocks noGrp="1"/>
          </p:cNvSpPr>
          <p:nvPr>
            <p:ph type="sldNum" sz="quarter" idx="12"/>
          </p:nvPr>
        </p:nvSpPr>
        <p:spPr/>
        <p:txBody>
          <a:bodyPr/>
          <a:lstStyle>
            <a:lvl1pPr defTabSz="914400">
              <a:defRPr kumimoji="1">
                <a:latin typeface="Arial" panose="020B0604020202020204" pitchFamily="34" charset="0"/>
              </a:defRPr>
            </a:lvl1pPr>
          </a:lstStyle>
          <a:p>
            <a:pPr>
              <a:defRPr/>
            </a:pPr>
            <a:fld id="{DEDE99D4-97BA-4BC9-B9C5-E2D15A48819C}" type="slidenum">
              <a:rPr lang="en-US" altLang="zh-TW"/>
              <a:pPr>
                <a:defRPr/>
              </a:pPr>
              <a:t>‹#›</a:t>
            </a:fld>
            <a:endParaRPr lang="en-US" altLang="zh-TW"/>
          </a:p>
        </p:txBody>
      </p:sp>
    </p:spTree>
    <p:extLst>
      <p:ext uri="{BB962C8B-B14F-4D97-AF65-F5344CB8AC3E}">
        <p14:creationId xmlns:p14="http://schemas.microsoft.com/office/powerpoint/2010/main" val="2219861720"/>
      </p:ext>
    </p:extLst>
  </p:cSld>
  <p:clrMapOvr>
    <a:masterClrMapping/>
  </p:clrMapOvr>
  <p:transition spd="slow">
    <p:cover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43"/>
          <p:cNvGrpSpPr>
            <a:grpSpLocks/>
          </p:cNvGrpSpPr>
          <p:nvPr/>
        </p:nvGrpSpPr>
        <p:grpSpPr bwMode="auto">
          <a:xfrm>
            <a:off x="0" y="-7938"/>
            <a:ext cx="9144000" cy="6865938"/>
            <a:chOff x="0" y="-8467"/>
            <a:chExt cx="12192000" cy="6866467"/>
          </a:xfrm>
        </p:grpSpPr>
        <p:cxnSp>
          <p:nvCxnSpPr>
            <p:cNvPr id="20" name="Straight Connector 19"/>
            <p:cNvCxnSpPr/>
            <p:nvPr/>
          </p:nvCxnSpPr>
          <p:spPr>
            <a:xfrm>
              <a:off x="9370484"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168"/>
              <a:ext cx="476461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7784"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317" y="-8467"/>
              <a:ext cx="2588683"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7706"/>
              <a:ext cx="3259667" cy="381029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538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17" y="-8467"/>
              <a:ext cx="129116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33" y="-8467"/>
              <a:ext cx="1250951"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7" y="3589086"/>
              <a:ext cx="1818217" cy="326891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2981"/>
              <a:ext cx="448733" cy="2845019"/>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51" name="Title Placeholder 1"/>
          <p:cNvSpPr>
            <a:spLocks noGrp="1"/>
          </p:cNvSpPr>
          <p:nvPr>
            <p:ph type="title"/>
          </p:nvPr>
        </p:nvSpPr>
        <p:spPr bwMode="auto">
          <a:xfrm>
            <a:off x="508000" y="609600"/>
            <a:ext cx="6446838"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按一下以編輯母片標題樣式</a:t>
            </a:r>
          </a:p>
        </p:txBody>
      </p:sp>
      <p:sp>
        <p:nvSpPr>
          <p:cNvPr id="2052" name="Text Placeholder 2"/>
          <p:cNvSpPr>
            <a:spLocks noGrp="1"/>
          </p:cNvSpPr>
          <p:nvPr>
            <p:ph type="body" idx="1"/>
          </p:nvPr>
        </p:nvSpPr>
        <p:spPr bwMode="auto">
          <a:xfrm>
            <a:off x="508000" y="2160588"/>
            <a:ext cx="6446838"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Date Placeholder 3"/>
          <p:cNvSpPr>
            <a:spLocks noGrp="1"/>
          </p:cNvSpPr>
          <p:nvPr>
            <p:ph type="dt" sz="half" idx="2"/>
          </p:nvPr>
        </p:nvSpPr>
        <p:spPr>
          <a:xfrm>
            <a:off x="5403850" y="6042025"/>
            <a:ext cx="684213"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kumimoji="0" sz="900">
                <a:solidFill>
                  <a:srgbClr val="898989"/>
                </a:solidFill>
                <a:latin typeface="Trebuchet MS"/>
                <a:ea typeface="新細明體" pitchFamily="18" charset="-120"/>
              </a:defRPr>
            </a:lvl1pPr>
          </a:lstStyle>
          <a:p>
            <a:pPr>
              <a:defRPr/>
            </a:pPr>
            <a:fld id="{E86DA7DA-8C87-4B3D-ACEE-839EE5064437}" type="datetimeFigureOut">
              <a:rPr lang="en-US" altLang="zh-TW"/>
              <a:pPr>
                <a:defRPr/>
              </a:pPr>
              <a:t>12/20/2018</a:t>
            </a:fld>
            <a:endParaRPr lang="en-US" altLang="zh-TW"/>
          </a:p>
        </p:txBody>
      </p:sp>
      <p:sp>
        <p:nvSpPr>
          <p:cNvPr id="5" name="Footer Placeholder 4"/>
          <p:cNvSpPr>
            <a:spLocks noGrp="1"/>
          </p:cNvSpPr>
          <p:nvPr>
            <p:ph type="ftr" sz="quarter" idx="3"/>
          </p:nvPr>
        </p:nvSpPr>
        <p:spPr>
          <a:xfrm>
            <a:off x="508000" y="6042025"/>
            <a:ext cx="4722813" cy="365125"/>
          </a:xfrm>
          <a:prstGeom prst="rect">
            <a:avLst/>
          </a:prstGeom>
        </p:spPr>
        <p:txBody>
          <a:bodyPr vert="horz" wrap="square" lIns="91440" tIns="45720" rIns="91440" bIns="45720" numCol="1" anchor="ctr" anchorCtr="0" compatLnSpc="1">
            <a:prstTxWarp prst="textNoShape">
              <a:avLst/>
            </a:prstTxWarp>
          </a:bodyPr>
          <a:lstStyle>
            <a:lvl1pPr defTabSz="457200" eaLnBrk="1" hangingPunct="1">
              <a:defRPr kumimoji="0" sz="900">
                <a:solidFill>
                  <a:srgbClr val="898989"/>
                </a:solidFill>
                <a:latin typeface="Trebuchet MS"/>
                <a:ea typeface="新細明體" pitchFamily="18" charset="-120"/>
              </a:defRPr>
            </a:lvl1pPr>
          </a:lstStyle>
          <a:p>
            <a:pPr>
              <a:defRPr/>
            </a:pPr>
            <a:endParaRPr lang="en-US" altLang="zh-TW"/>
          </a:p>
        </p:txBody>
      </p:sp>
      <p:sp>
        <p:nvSpPr>
          <p:cNvPr id="6" name="Slide Number Placeholder 5"/>
          <p:cNvSpPr>
            <a:spLocks noGrp="1"/>
          </p:cNvSpPr>
          <p:nvPr>
            <p:ph type="sldNum" sz="quarter" idx="4"/>
          </p:nvPr>
        </p:nvSpPr>
        <p:spPr>
          <a:xfrm>
            <a:off x="6442075" y="6042025"/>
            <a:ext cx="512763"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kumimoji="0" sz="900">
                <a:solidFill>
                  <a:srgbClr val="5FCBEF"/>
                </a:solidFill>
                <a:latin typeface="Trebuchet MS"/>
                <a:ea typeface="新細明體" pitchFamily="18" charset="-120"/>
              </a:defRPr>
            </a:lvl1pPr>
          </a:lstStyle>
          <a:p>
            <a:pPr>
              <a:defRPr/>
            </a:pPr>
            <a:fld id="{E5693DFB-8EE9-437A-A088-9D270FED1932}"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Lst>
  <p:transition spd="slow">
    <p:cover dir="u"/>
  </p:transition>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itchFamily="34" charset="0"/>
          <a:ea typeface="微軟正黑體" panose="020B0604030504040204" pitchFamily="34" charset="-120"/>
        </a:defRPr>
      </a:lvl2pPr>
      <a:lvl3pPr algn="l" defTabSz="457200" rtl="0" eaLnBrk="0" fontAlgn="base" hangingPunct="0">
        <a:spcBef>
          <a:spcPct val="0"/>
        </a:spcBef>
        <a:spcAft>
          <a:spcPct val="0"/>
        </a:spcAft>
        <a:defRPr sz="3600">
          <a:solidFill>
            <a:schemeClr val="accent1"/>
          </a:solidFill>
          <a:latin typeface="Trebuchet MS" pitchFamily="34" charset="0"/>
          <a:ea typeface="微軟正黑體" panose="020B0604030504040204" pitchFamily="34" charset="-120"/>
        </a:defRPr>
      </a:lvl3pPr>
      <a:lvl4pPr algn="l" defTabSz="457200" rtl="0" eaLnBrk="0" fontAlgn="base" hangingPunct="0">
        <a:spcBef>
          <a:spcPct val="0"/>
        </a:spcBef>
        <a:spcAft>
          <a:spcPct val="0"/>
        </a:spcAft>
        <a:defRPr sz="3600">
          <a:solidFill>
            <a:schemeClr val="accent1"/>
          </a:solidFill>
          <a:latin typeface="Trebuchet MS" pitchFamily="34" charset="0"/>
          <a:ea typeface="微軟正黑體" panose="020B0604030504040204" pitchFamily="34" charset="-120"/>
        </a:defRPr>
      </a:lvl4pPr>
      <a:lvl5pPr algn="l" defTabSz="457200" rtl="0" eaLnBrk="0" fontAlgn="base" hangingPunct="0">
        <a:spcBef>
          <a:spcPct val="0"/>
        </a:spcBef>
        <a:spcAft>
          <a:spcPct val="0"/>
        </a:spcAft>
        <a:defRPr sz="3600">
          <a:solidFill>
            <a:schemeClr val="accent1"/>
          </a:solidFill>
          <a:latin typeface="Trebuchet MS"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eaLnBrk="1" fontAlgn="auto" hangingPunct="1">
              <a:spcBef>
                <a:spcPts val="0"/>
              </a:spcBef>
              <a:spcAft>
                <a:spcPts val="0"/>
              </a:spcAft>
            </a:pPr>
            <a:fld id="{B61BEF0D-F0BB-DE4B-95CE-6DB70DBA9567}" type="datetimeFigureOut">
              <a:rPr kumimoji="0" lang="en-US" smtClean="0">
                <a:solidFill>
                  <a:prstClr val="black">
                    <a:tint val="75000"/>
                  </a:prstClr>
                </a:solidFill>
                <a:latin typeface="Calibri" panose="020F0502020204030204"/>
                <a:ea typeface="+mn-ea"/>
              </a:rPr>
              <a:pPr defTabSz="342900" eaLnBrk="1" fontAlgn="auto" hangingPunct="1">
                <a:spcBef>
                  <a:spcPts val="0"/>
                </a:spcBef>
                <a:spcAft>
                  <a:spcPts val="0"/>
                </a:spcAft>
              </a:pPr>
              <a:t>12/20/2018</a:t>
            </a:fld>
            <a:endParaRPr kumimoji="0" lang="en-US" dirty="0">
              <a:solidFill>
                <a:prstClr val="black">
                  <a:tint val="75000"/>
                </a:prstClr>
              </a:solidFill>
              <a:latin typeface="Calibri" panose="020F0502020204030204"/>
              <a:ea typeface="+mn-ea"/>
            </a:endParaRPr>
          </a:p>
        </p:txBody>
      </p:sp>
      <p:sp>
        <p:nvSpPr>
          <p:cNvPr id="5" name="頁尾版面配置區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eaLnBrk="1" fontAlgn="auto" hangingPunct="1">
              <a:spcBef>
                <a:spcPts val="0"/>
              </a:spcBef>
              <a:spcAft>
                <a:spcPts val="0"/>
              </a:spcAft>
            </a:pPr>
            <a:endParaRPr kumimoji="0" lang="en-US" dirty="0">
              <a:solidFill>
                <a:prstClr val="black">
                  <a:tint val="75000"/>
                </a:prstClr>
              </a:solidFill>
              <a:latin typeface="Calibri" panose="020F0502020204030204"/>
              <a:ea typeface="+mn-ea"/>
            </a:endParaRPr>
          </a:p>
        </p:txBody>
      </p:sp>
      <p:sp>
        <p:nvSpPr>
          <p:cNvPr id="6" name="投影片編號版面配置區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eaLnBrk="1" fontAlgn="auto" hangingPunct="1">
              <a:spcBef>
                <a:spcPts val="0"/>
              </a:spcBef>
              <a:spcAft>
                <a:spcPts val="0"/>
              </a:spcAft>
            </a:pPr>
            <a:fld id="{D57F1E4F-1CFF-5643-939E-217C01CDF565}" type="slidenum">
              <a:rPr kumimoji="0" lang="en-US" smtClean="0">
                <a:solidFill>
                  <a:prstClr val="black">
                    <a:tint val="75000"/>
                  </a:prstClr>
                </a:solidFill>
                <a:latin typeface="Calibri" panose="020F0502020204030204"/>
                <a:ea typeface="+mn-ea"/>
              </a:rPr>
              <a:pPr defTabSz="342900" eaLnBrk="1" fontAlgn="auto" hangingPunct="1">
                <a:spcBef>
                  <a:spcPts val="0"/>
                </a:spcBef>
                <a:spcAft>
                  <a:spcPts val="0"/>
                </a:spcAft>
              </a:pPr>
              <a:t>‹#›</a:t>
            </a:fld>
            <a:endParaRPr kumimoji="0" lang="en-US" dirty="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1786731088"/>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transition spd="slow">
    <p:wipe/>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eaLnBrk="1" fontAlgn="auto" hangingPunct="1">
              <a:spcBef>
                <a:spcPts val="0"/>
              </a:spcBef>
              <a:spcAft>
                <a:spcPts val="0"/>
              </a:spcAft>
            </a:pPr>
            <a:fld id="{B61BEF0D-F0BB-DE4B-95CE-6DB70DBA9567}" type="datetimeFigureOut">
              <a:rPr kumimoji="0" lang="en-US" smtClean="0">
                <a:solidFill>
                  <a:prstClr val="black">
                    <a:tint val="75000"/>
                  </a:prstClr>
                </a:solidFill>
                <a:latin typeface="Calibri" panose="020F0502020204030204"/>
                <a:ea typeface="+mn-ea"/>
              </a:rPr>
              <a:pPr defTabSz="342900" eaLnBrk="1" fontAlgn="auto" hangingPunct="1">
                <a:spcBef>
                  <a:spcPts val="0"/>
                </a:spcBef>
                <a:spcAft>
                  <a:spcPts val="0"/>
                </a:spcAft>
              </a:pPr>
              <a:t>12/20/2018</a:t>
            </a:fld>
            <a:endParaRPr kumimoji="0" lang="en-US" dirty="0">
              <a:solidFill>
                <a:prstClr val="black">
                  <a:tint val="75000"/>
                </a:prstClr>
              </a:solidFill>
              <a:latin typeface="Calibri" panose="020F0502020204030204"/>
              <a:ea typeface="+mn-ea"/>
            </a:endParaRPr>
          </a:p>
        </p:txBody>
      </p:sp>
      <p:sp>
        <p:nvSpPr>
          <p:cNvPr id="5" name="頁尾版面配置區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eaLnBrk="1" fontAlgn="auto" hangingPunct="1">
              <a:spcBef>
                <a:spcPts val="0"/>
              </a:spcBef>
              <a:spcAft>
                <a:spcPts val="0"/>
              </a:spcAft>
            </a:pPr>
            <a:endParaRPr kumimoji="0" lang="en-US" dirty="0">
              <a:solidFill>
                <a:prstClr val="black">
                  <a:tint val="75000"/>
                </a:prstClr>
              </a:solidFill>
              <a:latin typeface="Calibri" panose="020F0502020204030204"/>
              <a:ea typeface="+mn-ea"/>
            </a:endParaRPr>
          </a:p>
        </p:txBody>
      </p:sp>
      <p:sp>
        <p:nvSpPr>
          <p:cNvPr id="6" name="投影片編號版面配置區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eaLnBrk="1" fontAlgn="auto" hangingPunct="1">
              <a:spcBef>
                <a:spcPts val="0"/>
              </a:spcBef>
              <a:spcAft>
                <a:spcPts val="0"/>
              </a:spcAft>
            </a:pPr>
            <a:fld id="{D57F1E4F-1CFF-5643-939E-217C01CDF565}" type="slidenum">
              <a:rPr kumimoji="0" lang="en-US" smtClean="0">
                <a:solidFill>
                  <a:prstClr val="black">
                    <a:tint val="75000"/>
                  </a:prstClr>
                </a:solidFill>
                <a:latin typeface="Calibri" panose="020F0502020204030204"/>
                <a:ea typeface="+mn-ea"/>
              </a:rPr>
              <a:pPr defTabSz="342900" eaLnBrk="1" fontAlgn="auto" hangingPunct="1">
                <a:spcBef>
                  <a:spcPts val="0"/>
                </a:spcBef>
                <a:spcAft>
                  <a:spcPts val="0"/>
                </a:spcAft>
              </a:pPr>
              <a:t>‹#›</a:t>
            </a:fld>
            <a:endParaRPr kumimoji="0" lang="en-US" dirty="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2718465875"/>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Lst>
  <p:transition spd="slow">
    <p:wipe/>
  </p:transition>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E86DA7DA-8C87-4B3D-ACEE-839EE5064437}" type="datetimeFigureOut">
              <a:rPr lang="en-US" altLang="zh-TW" smtClean="0"/>
              <a:pPr>
                <a:defRPr/>
              </a:pPr>
              <a:t>12/20/2018</a:t>
            </a:fld>
            <a:endParaRPr lang="en-US" altLang="zh-TW"/>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en-US" altLang="zh-TW"/>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pPr>
              <a:defRPr/>
            </a:pPr>
            <a:fld id="{E5693DFB-8EE9-437A-A088-9D270FED1932}" type="slidenum">
              <a:rPr lang="en-US" altLang="zh-TW" smtClean="0"/>
              <a:pPr>
                <a:defRPr/>
              </a:pPr>
              <a:t>‹#›</a:t>
            </a:fld>
            <a:endParaRPr lang="en-US" altLang="zh-TW"/>
          </a:p>
        </p:txBody>
      </p:sp>
    </p:spTree>
    <p:extLst>
      <p:ext uri="{BB962C8B-B14F-4D97-AF65-F5344CB8AC3E}">
        <p14:creationId xmlns:p14="http://schemas.microsoft.com/office/powerpoint/2010/main" val="432539077"/>
      </p:ext>
    </p:extLst>
  </p:cSld>
  <p:clrMap bg1="dk1" tx1="lt1" bg2="dk2"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18" r:id="rId15"/>
    <p:sldLayoutId id="2147483919" r:id="rId16"/>
    <p:sldLayoutId id="2147483920" r:id="rId17"/>
    <p:sldLayoutId id="2147483921" r:id="rId18"/>
    <p:sldLayoutId id="2147483922" r:id="rId19"/>
  </p:sldLayoutIdLst>
  <p:transition>
    <p:fade/>
  </p:transition>
  <p:timing>
    <p:tnLst>
      <p:par>
        <p:cTn id="1" dur="indefinite" restart="never" nodeType="tmRoot"/>
      </p:par>
    </p:tnLst>
  </p:timing>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hyperlink" Target="http://www.uac.edu.tw/" TargetMode="Externa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29440">
              <a:schemeClr val="tx2">
                <a:lumMod val="40000"/>
                <a:lumOff val="60000"/>
              </a:schemeClr>
            </a:gs>
            <a:gs pos="10000">
              <a:schemeClr val="tx1"/>
            </a:gs>
            <a:gs pos="100000">
              <a:schemeClr val="bg2">
                <a:shade val="96000"/>
                <a:hueMod val="88000"/>
                <a:satMod val="220000"/>
                <a:lumMod val="82000"/>
              </a:schemeClr>
            </a:gs>
          </a:gsLst>
          <a:lin ang="6120000" scaled="1"/>
        </a:gradFill>
        <a:effectLst/>
      </p:bgPr>
    </p:bg>
    <p:spTree>
      <p:nvGrpSpPr>
        <p:cNvPr id="1" name=""/>
        <p:cNvGrpSpPr/>
        <p:nvPr/>
      </p:nvGrpSpPr>
      <p:grpSpPr>
        <a:xfrm>
          <a:off x="0" y="0"/>
          <a:ext cx="0" cy="0"/>
          <a:chOff x="0" y="0"/>
          <a:chExt cx="0" cy="0"/>
        </a:xfrm>
      </p:grpSpPr>
      <p:sp>
        <p:nvSpPr>
          <p:cNvPr id="2" name="Rectangle 1"/>
          <p:cNvSpPr>
            <a:spLocks noGrp="1"/>
          </p:cNvSpPr>
          <p:nvPr>
            <p:ph type="title"/>
          </p:nvPr>
        </p:nvSpPr>
        <p:spPr>
          <a:xfrm>
            <a:off x="1524000" y="2362200"/>
            <a:ext cx="6400800" cy="1066800"/>
          </a:xfrm>
        </p:spPr>
        <p:txBody>
          <a:bodyPr rtlCol="0">
            <a:normAutofit fontScale="90000"/>
          </a:bodyPr>
          <a:lstStyle/>
          <a:p>
            <a:pPr algn="ctr" fontAlgn="auto">
              <a:spcAft>
                <a:spcPts val="0"/>
              </a:spcAft>
              <a:defRPr/>
            </a:pPr>
            <a:r>
              <a:rPr altLang="en-US" sz="8000" dirty="0" smtClean="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rPr>
              <a:t>學術學程簡介</a:t>
            </a:r>
          </a:p>
        </p:txBody>
      </p:sp>
      <p:sp>
        <p:nvSpPr>
          <p:cNvPr id="3" name="文字版面配置區 2"/>
          <p:cNvSpPr>
            <a:spLocks noGrp="1"/>
          </p:cNvSpPr>
          <p:nvPr>
            <p:ph type="body" sz="quarter" idx="10"/>
          </p:nvPr>
        </p:nvSpPr>
        <p:spPr/>
        <p:txBody>
          <a:bodyPr/>
          <a:lstStyle/>
          <a:p>
            <a:endParaRPr lang="zh-TW" alt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107504" y="980728"/>
            <a:ext cx="8208912" cy="5256584"/>
          </a:xfrm>
        </p:spPr>
        <p:txBody>
          <a:bodyPr>
            <a:noAutofit/>
          </a:bodyPr>
          <a:lstStyle/>
          <a:p>
            <a:pPr marL="257167" indent="-257167" defTabSz="342889">
              <a:lnSpc>
                <a:spcPct val="90000"/>
              </a:lnSpc>
              <a:buFont typeface="Wingdings 3" charset="2"/>
              <a:buChar char=""/>
              <a:defRPr/>
            </a:pPr>
            <a:endParaRPr lang="en-US" altLang="zh-TW" sz="600" b="1" dirty="0">
              <a:solidFill>
                <a:srgbClr val="FF0000"/>
              </a:solidFill>
              <a:latin typeface="Calibri" panose="020F0502020204030204" pitchFamily="34" charset="0"/>
              <a:ea typeface="標楷體" panose="03000509000000000000" pitchFamily="65" charset="-120"/>
            </a:endParaRPr>
          </a:p>
          <a:p>
            <a:pPr marL="257167" indent="-257167" defTabSz="342889">
              <a:spcBef>
                <a:spcPts val="0"/>
              </a:spcBef>
              <a:buFont typeface="Wingdings" panose="05000000000000000000" pitchFamily="2" charset="2"/>
              <a:buChar char="p"/>
              <a:defRPr/>
            </a:pPr>
            <a:r>
              <a:rPr lang="zh-TW" altLang="en-US" sz="2700" b="1" dirty="0">
                <a:solidFill>
                  <a:srgbClr val="009900"/>
                </a:solidFill>
                <a:latin typeface="Calibri" panose="020F0502020204030204" pitchFamily="34" charset="0"/>
                <a:ea typeface="標楷體" panose="03000509000000000000" pitchFamily="65" charset="-120"/>
              </a:rPr>
              <a:t>全程就讀</a:t>
            </a:r>
            <a:r>
              <a:rPr lang="zh-TW" altLang="en-US" sz="2700" b="1" dirty="0">
                <a:latin typeface="Calibri" panose="020F0502020204030204" pitchFamily="34" charset="0"/>
                <a:ea typeface="標楷體" panose="03000509000000000000" pitchFamily="65" charset="-120"/>
              </a:rPr>
              <a:t>國內同一所高中之應屆畢業生</a:t>
            </a:r>
            <a:endParaRPr lang="en-US" altLang="zh-TW" sz="2700" b="1" dirty="0">
              <a:latin typeface="Calibri" panose="020F0502020204030204" pitchFamily="34" charset="0"/>
              <a:ea typeface="標楷體" panose="03000509000000000000" pitchFamily="65" charset="-120"/>
            </a:endParaRPr>
          </a:p>
          <a:p>
            <a:pPr marL="257167" indent="-257167" defTabSz="342889">
              <a:spcBef>
                <a:spcPts val="0"/>
              </a:spcBef>
              <a:buNone/>
              <a:defRPr/>
            </a:pPr>
            <a:r>
              <a:rPr lang="zh-TW" altLang="en-US" sz="2700" dirty="0">
                <a:latin typeface="Calibri" panose="020F0502020204030204" pitchFamily="34" charset="0"/>
                <a:ea typeface="標楷體" panose="03000509000000000000" pitchFamily="65" charset="-120"/>
              </a:rPr>
              <a:t>         </a:t>
            </a:r>
            <a:r>
              <a:rPr lang="en-US" altLang="zh-TW" sz="2700" dirty="0">
                <a:latin typeface="Calibri" panose="020F0502020204030204" pitchFamily="34" charset="0"/>
                <a:ea typeface="標楷體" panose="03000509000000000000" pitchFamily="65" charset="-120"/>
              </a:rPr>
              <a:t>(</a:t>
            </a:r>
            <a:r>
              <a:rPr lang="zh-TW" altLang="en-US" sz="2700" dirty="0">
                <a:latin typeface="Calibri" panose="020F0502020204030204" pitchFamily="34" charset="0"/>
                <a:ea typeface="標楷體" panose="03000509000000000000" pitchFamily="65" charset="-120"/>
              </a:rPr>
              <a:t>排除跳級生、轉學生、交換</a:t>
            </a:r>
            <a:r>
              <a:rPr lang="zh-TW" altLang="en-US" sz="2700" dirty="0">
                <a:latin typeface="Calibri" panose="020F0502020204030204" pitchFamily="34" charset="0"/>
                <a:ea typeface="標楷體" panose="03000509000000000000" pitchFamily="65" charset="-120"/>
              </a:rPr>
              <a:t>學生</a:t>
            </a:r>
            <a:r>
              <a:rPr lang="zh-TW" altLang="en-US" sz="2700" dirty="0">
                <a:latin typeface="Calibri" panose="020F0502020204030204" pitchFamily="34" charset="0"/>
                <a:ea typeface="標楷體" panose="03000509000000000000" pitchFamily="65" charset="-120"/>
              </a:rPr>
              <a:t>、轉科</a:t>
            </a:r>
            <a:r>
              <a:rPr lang="zh-TW" altLang="en-US" sz="2700" dirty="0">
                <a:latin typeface="Calibri" panose="020F0502020204030204" pitchFamily="34" charset="0"/>
                <a:ea typeface="標楷體" panose="03000509000000000000" pitchFamily="65" charset="-120"/>
              </a:rPr>
              <a:t>生</a:t>
            </a:r>
            <a:r>
              <a:rPr lang="en-US" altLang="zh-TW" sz="2700" dirty="0">
                <a:latin typeface="Calibri" panose="020F0502020204030204" pitchFamily="34" charset="0"/>
                <a:ea typeface="標楷體" panose="03000509000000000000" pitchFamily="65" charset="-120"/>
              </a:rPr>
              <a:t>)</a:t>
            </a:r>
          </a:p>
          <a:p>
            <a:pPr marL="257167" indent="-257167" defTabSz="342889">
              <a:spcBef>
                <a:spcPts val="0"/>
              </a:spcBef>
              <a:buNone/>
              <a:defRPr/>
            </a:pPr>
            <a:r>
              <a:rPr lang="zh-TW" altLang="en-US" sz="2700" b="1" dirty="0">
                <a:solidFill>
                  <a:srgbClr val="FF0000"/>
                </a:solidFill>
                <a:latin typeface="Calibri" panose="020F0502020204030204" pitchFamily="34" charset="0"/>
                <a:ea typeface="標楷體" panose="03000509000000000000" pitchFamily="65" charset="-120"/>
              </a:rPr>
              <a:t>     </a:t>
            </a:r>
            <a:r>
              <a:rPr lang="zh-TW" altLang="en-US" sz="2550" dirty="0">
                <a:solidFill>
                  <a:srgbClr val="FF0000"/>
                </a:solidFill>
                <a:latin typeface="新細明體" panose="02020500000000000000" pitchFamily="18" charset="-120"/>
                <a:ea typeface="新細明體" panose="02020500000000000000" pitchFamily="18" charset="-120"/>
              </a:rPr>
              <a:t>說明： 本校僅有綜高全程選讀學術學程的學生符合</a:t>
            </a:r>
            <a:endParaRPr lang="en-US" altLang="zh-TW" sz="2550" dirty="0">
              <a:solidFill>
                <a:srgbClr val="FF0000"/>
              </a:solidFill>
              <a:latin typeface="新細明體" panose="02020500000000000000" pitchFamily="18" charset="-120"/>
              <a:ea typeface="新細明體" panose="02020500000000000000" pitchFamily="18" charset="-120"/>
            </a:endParaRPr>
          </a:p>
          <a:p>
            <a:pPr marL="257167" indent="-257167" defTabSz="342889">
              <a:spcBef>
                <a:spcPts val="0"/>
              </a:spcBef>
              <a:buNone/>
              <a:defRPr/>
            </a:pPr>
            <a:endParaRPr lang="en-US" altLang="zh-TW" sz="1500" dirty="0">
              <a:solidFill>
                <a:srgbClr val="FF0000"/>
              </a:solidFill>
              <a:latin typeface="新細明體" panose="02020500000000000000" pitchFamily="18" charset="-120"/>
              <a:ea typeface="新細明體" panose="02020500000000000000" pitchFamily="18" charset="-120"/>
            </a:endParaRPr>
          </a:p>
          <a:p>
            <a:pPr marL="257167" indent="-257167" defTabSz="342889">
              <a:spcBef>
                <a:spcPts val="0"/>
              </a:spcBef>
              <a:buFont typeface="Wingdings" panose="05000000000000000000" pitchFamily="2" charset="2"/>
              <a:buChar char="p"/>
              <a:defRPr/>
            </a:pPr>
            <a:r>
              <a:rPr lang="zh-TW" altLang="en-US" sz="2700" b="1" dirty="0">
                <a:latin typeface="Calibri" panose="020F0502020204030204" pitchFamily="34" charset="0"/>
                <a:ea typeface="標楷體" panose="03000509000000000000" pitchFamily="65" charset="-120"/>
              </a:rPr>
              <a:t>高中</a:t>
            </a:r>
            <a:r>
              <a:rPr lang="zh-TW" altLang="en-US" sz="2700" b="1" dirty="0">
                <a:solidFill>
                  <a:srgbClr val="009900"/>
                </a:solidFill>
                <a:latin typeface="Calibri" panose="020F0502020204030204" pitchFamily="34" charset="0"/>
                <a:ea typeface="標楷體" panose="03000509000000000000" pitchFamily="65" charset="-120"/>
              </a:rPr>
              <a:t>前四學期</a:t>
            </a:r>
            <a:r>
              <a:rPr lang="zh-TW" altLang="en-US" sz="2700" b="1" dirty="0">
                <a:latin typeface="Calibri" panose="020F0502020204030204" pitchFamily="34" charset="0"/>
                <a:ea typeface="標楷體" panose="03000509000000000000" pitchFamily="65" charset="-120"/>
              </a:rPr>
              <a:t>學業</a:t>
            </a:r>
            <a:r>
              <a:rPr lang="zh-TW" altLang="en-US" sz="2700" b="1" dirty="0">
                <a:latin typeface="Calibri" panose="020F0502020204030204" pitchFamily="34" charset="0"/>
                <a:ea typeface="標楷體" panose="03000509000000000000" pitchFamily="65" charset="-120"/>
              </a:rPr>
              <a:t>成績</a:t>
            </a:r>
            <a:r>
              <a:rPr lang="zh-TW" altLang="en-US" sz="2700" b="1" dirty="0">
                <a:latin typeface="Calibri" panose="020F0502020204030204" pitchFamily="34" charset="0"/>
                <a:ea typeface="標楷體" panose="03000509000000000000" pitchFamily="65" charset="-120"/>
              </a:rPr>
              <a:t>之</a:t>
            </a:r>
            <a:r>
              <a:rPr lang="zh-TW" altLang="en-US" sz="2700" b="1" dirty="0">
                <a:solidFill>
                  <a:srgbClr val="009900"/>
                </a:solidFill>
                <a:latin typeface="Calibri" panose="020F0502020204030204" pitchFamily="34" charset="0"/>
                <a:ea typeface="標楷體" panose="03000509000000000000" pitchFamily="65" charset="-120"/>
              </a:rPr>
              <a:t>總平均</a:t>
            </a:r>
            <a:r>
              <a:rPr lang="zh-TW" altLang="en-US" sz="2700" b="1" dirty="0">
                <a:latin typeface="Calibri" panose="020F0502020204030204" pitchFamily="34" charset="0"/>
                <a:ea typeface="標楷體" panose="03000509000000000000" pitchFamily="65" charset="-120"/>
              </a:rPr>
              <a:t>符合全</a:t>
            </a:r>
            <a:r>
              <a:rPr lang="zh-TW" altLang="en-US" sz="2700" b="1" dirty="0">
                <a:latin typeface="Calibri" panose="020F0502020204030204" pitchFamily="34" charset="0"/>
                <a:ea typeface="標楷體" panose="03000509000000000000" pitchFamily="65" charset="-120"/>
              </a:rPr>
              <a:t>校排名</a:t>
            </a:r>
            <a:r>
              <a:rPr lang="zh-TW" altLang="en-US" sz="2700" b="1" dirty="0">
                <a:solidFill>
                  <a:srgbClr val="009900"/>
                </a:solidFill>
                <a:latin typeface="Calibri" panose="020F0502020204030204" pitchFamily="34" charset="0"/>
                <a:ea typeface="標楷體" panose="03000509000000000000" pitchFamily="65" charset="-120"/>
              </a:rPr>
              <a:t>前</a:t>
            </a:r>
            <a:r>
              <a:rPr lang="en-US" altLang="zh-TW" sz="2700" b="1" dirty="0">
                <a:solidFill>
                  <a:srgbClr val="009900"/>
                </a:solidFill>
                <a:latin typeface="Calibri" panose="020F0502020204030204" pitchFamily="34" charset="0"/>
                <a:ea typeface="標楷體" panose="03000509000000000000" pitchFamily="65" charset="-120"/>
              </a:rPr>
              <a:t>50</a:t>
            </a:r>
            <a:r>
              <a:rPr lang="en-US" altLang="zh-TW" sz="2700" b="1" dirty="0">
                <a:solidFill>
                  <a:srgbClr val="009900"/>
                </a:solidFill>
                <a:latin typeface="Calibri" panose="020F0502020204030204" pitchFamily="34" charset="0"/>
                <a:ea typeface="標楷體" panose="03000509000000000000" pitchFamily="65" charset="-120"/>
              </a:rPr>
              <a:t>%</a:t>
            </a:r>
            <a:r>
              <a:rPr lang="zh-TW" altLang="en-US" sz="2700" b="1" dirty="0">
                <a:solidFill>
                  <a:srgbClr val="009900"/>
                </a:solidFill>
                <a:latin typeface="Calibri" panose="020F0502020204030204" pitchFamily="34" charset="0"/>
                <a:ea typeface="標楷體" panose="03000509000000000000" pitchFamily="65" charset="-120"/>
              </a:rPr>
              <a:t> </a:t>
            </a:r>
            <a:endParaRPr lang="en-US" altLang="zh-TW" sz="2700" b="1" dirty="0">
              <a:solidFill>
                <a:srgbClr val="3366FF"/>
              </a:solidFill>
              <a:latin typeface="Calibri" panose="020F0502020204030204" pitchFamily="34" charset="0"/>
              <a:ea typeface="標楷體" panose="03000509000000000000" pitchFamily="65" charset="-120"/>
            </a:endParaRPr>
          </a:p>
          <a:p>
            <a:pPr marL="0" indent="0" defTabSz="342889">
              <a:spcBef>
                <a:spcPts val="0"/>
              </a:spcBef>
              <a:buNone/>
              <a:defRPr/>
            </a:pPr>
            <a:r>
              <a:rPr lang="zh-TW" altLang="en-US" sz="2700" b="1" dirty="0">
                <a:solidFill>
                  <a:srgbClr val="FF0000"/>
                </a:solidFill>
                <a:latin typeface="Calibri" panose="020F0502020204030204" pitchFamily="34" charset="0"/>
                <a:ea typeface="標楷體" panose="03000509000000000000" pitchFamily="65" charset="-120"/>
              </a:rPr>
              <a:t>    </a:t>
            </a:r>
            <a:r>
              <a:rPr lang="zh-TW" altLang="en-US" sz="2550" dirty="0">
                <a:solidFill>
                  <a:srgbClr val="FF0000"/>
                </a:solidFill>
                <a:latin typeface="新細明體" panose="02020500000000000000" pitchFamily="18" charset="-120"/>
                <a:ea typeface="新細明體" panose="02020500000000000000" pitchFamily="18" charset="-120"/>
              </a:rPr>
              <a:t>說明：如有重修或補考之科目應以原成績辦理</a:t>
            </a:r>
            <a:endParaRPr lang="en-US" altLang="zh-TW" sz="2550" dirty="0">
              <a:solidFill>
                <a:srgbClr val="FF0000"/>
              </a:solidFill>
              <a:latin typeface="新細明體" panose="02020500000000000000" pitchFamily="18" charset="-120"/>
              <a:ea typeface="新細明體" panose="02020500000000000000" pitchFamily="18" charset="-120"/>
            </a:endParaRPr>
          </a:p>
          <a:p>
            <a:pPr marL="0" indent="0" defTabSz="342889">
              <a:spcBef>
                <a:spcPts val="0"/>
              </a:spcBef>
              <a:buNone/>
              <a:defRPr/>
            </a:pPr>
            <a:endParaRPr lang="en-US" altLang="zh-TW" sz="1500" dirty="0">
              <a:solidFill>
                <a:srgbClr val="3366FF"/>
              </a:solidFill>
              <a:latin typeface="新細明體" panose="02020500000000000000" pitchFamily="18" charset="-120"/>
              <a:ea typeface="新細明體" panose="02020500000000000000" pitchFamily="18" charset="-120"/>
            </a:endParaRPr>
          </a:p>
          <a:p>
            <a:pPr marL="257167" indent="-257167" defTabSz="342889">
              <a:spcBef>
                <a:spcPts val="0"/>
              </a:spcBef>
              <a:buFont typeface="Wingdings" panose="05000000000000000000" pitchFamily="2" charset="2"/>
              <a:buChar char="p"/>
              <a:defRPr/>
            </a:pPr>
            <a:r>
              <a:rPr lang="zh-TW" altLang="en-US" sz="2700" b="1" dirty="0">
                <a:latin typeface="Calibri" panose="020F0502020204030204" pitchFamily="34" charset="0"/>
                <a:ea typeface="標楷體" panose="03000509000000000000" pitchFamily="65" charset="-120"/>
              </a:rPr>
              <a:t>原住民身分學生得以</a:t>
            </a:r>
            <a:r>
              <a:rPr lang="zh-TW" altLang="en-US" sz="2700" b="1" dirty="0">
                <a:latin typeface="新細明體" panose="02020500000000000000" pitchFamily="18" charset="-120"/>
                <a:ea typeface="新細明體" panose="02020500000000000000" pitchFamily="18" charset="-120"/>
              </a:rPr>
              <a:t>「</a:t>
            </a:r>
            <a:r>
              <a:rPr lang="zh-TW" altLang="en-US" sz="2700" b="1" dirty="0">
                <a:latin typeface="Calibri" panose="020F0502020204030204" pitchFamily="34" charset="0"/>
                <a:ea typeface="標楷體" panose="03000509000000000000" pitchFamily="65" charset="-120"/>
              </a:rPr>
              <a:t>一般生</a:t>
            </a:r>
            <a:r>
              <a:rPr lang="zh-TW" altLang="en-US" sz="2700" b="1" dirty="0">
                <a:latin typeface="新細明體" panose="02020500000000000000" pitchFamily="18" charset="-120"/>
              </a:rPr>
              <a:t>」</a:t>
            </a:r>
            <a:r>
              <a:rPr lang="zh-TW" altLang="en-US" sz="2700" b="1" dirty="0">
                <a:latin typeface="Calibri" panose="020F0502020204030204" pitchFamily="34" charset="0"/>
                <a:ea typeface="標楷體" panose="03000509000000000000" pitchFamily="65" charset="-120"/>
              </a:rPr>
              <a:t>或</a:t>
            </a:r>
            <a:r>
              <a:rPr lang="zh-TW" altLang="en-US" sz="2700" b="1" dirty="0">
                <a:latin typeface="新細明體" panose="02020500000000000000" pitchFamily="18" charset="-120"/>
              </a:rPr>
              <a:t>「</a:t>
            </a:r>
            <a:r>
              <a:rPr lang="zh-TW" altLang="en-US" sz="2700" b="1" dirty="0">
                <a:latin typeface="Calibri" panose="020F0502020204030204" pitchFamily="34" charset="0"/>
                <a:ea typeface="標楷體" panose="03000509000000000000" pitchFamily="65" charset="-120"/>
              </a:rPr>
              <a:t>原住民生</a:t>
            </a:r>
            <a:r>
              <a:rPr lang="zh-TW" altLang="en-US" sz="2700" b="1" dirty="0">
                <a:latin typeface="新細明體" panose="02020500000000000000" pitchFamily="18" charset="-120"/>
              </a:rPr>
              <a:t>」</a:t>
            </a:r>
            <a:r>
              <a:rPr lang="zh-TW" altLang="en-US" sz="2700" b="1" dirty="0">
                <a:latin typeface="新細明體" panose="02020500000000000000" pitchFamily="18" charset="-120"/>
                <a:ea typeface="標楷體" panose="03000509000000000000" pitchFamily="65" charset="-120"/>
              </a:rPr>
              <a:t>   </a:t>
            </a:r>
            <a:r>
              <a:rPr lang="zh-TW" altLang="en-US" sz="2700" b="1" dirty="0">
                <a:latin typeface="Calibri" panose="020F0502020204030204" pitchFamily="34" charset="0"/>
                <a:ea typeface="標楷體" panose="03000509000000000000" pitchFamily="65" charset="-120"/>
              </a:rPr>
              <a:t>身分擇一參加</a:t>
            </a:r>
            <a:endParaRPr lang="en-US" altLang="zh-TW" sz="2700" b="1" dirty="0">
              <a:latin typeface="Calibri" panose="020F0502020204030204" pitchFamily="34" charset="0"/>
              <a:ea typeface="標楷體" panose="03000509000000000000" pitchFamily="65" charset="-120"/>
            </a:endParaRPr>
          </a:p>
          <a:p>
            <a:pPr marL="257167" indent="-257167" defTabSz="342889">
              <a:spcBef>
                <a:spcPts val="0"/>
              </a:spcBef>
              <a:buFont typeface="Wingdings" panose="05000000000000000000" pitchFamily="2" charset="2"/>
              <a:buChar char="p"/>
              <a:defRPr/>
            </a:pPr>
            <a:endParaRPr lang="en-US" altLang="zh-TW" sz="1500" b="1" dirty="0">
              <a:latin typeface="Calibri" panose="020F0502020204030204" pitchFamily="34" charset="0"/>
              <a:ea typeface="標楷體" panose="03000509000000000000" pitchFamily="65" charset="-120"/>
            </a:endParaRPr>
          </a:p>
          <a:p>
            <a:pPr marL="257167" indent="-257167" defTabSz="342889">
              <a:spcBef>
                <a:spcPts val="0"/>
              </a:spcBef>
              <a:buFont typeface="Wingdings" panose="05000000000000000000" pitchFamily="2" charset="2"/>
              <a:buChar char="p"/>
              <a:defRPr/>
            </a:pPr>
            <a:r>
              <a:rPr lang="zh-TW" altLang="en-US" sz="2700" b="1" i="1" dirty="0">
                <a:latin typeface="新細明體" panose="02020500000000000000" pitchFamily="18" charset="-120"/>
              </a:rPr>
              <a:t>「</a:t>
            </a:r>
            <a:r>
              <a:rPr lang="zh-TW" altLang="en-US" sz="2700" b="1" i="1" dirty="0">
                <a:latin typeface="Calibri" panose="020F0502020204030204" pitchFamily="34" charset="0"/>
                <a:ea typeface="標楷體" panose="03000509000000000000" pitchFamily="65" charset="-120"/>
              </a:rPr>
              <a:t>特殊選才</a:t>
            </a:r>
            <a:r>
              <a:rPr lang="zh-TW" altLang="en-US" sz="2700" b="1" i="1" dirty="0">
                <a:latin typeface="新細明體" panose="02020500000000000000" pitchFamily="18" charset="-120"/>
              </a:rPr>
              <a:t>」</a:t>
            </a:r>
            <a:r>
              <a:rPr lang="zh-TW" altLang="en-US" sz="2700" b="1" i="1" dirty="0">
                <a:latin typeface="Calibri" panose="020F0502020204030204" pitchFamily="34" charset="0"/>
                <a:ea typeface="標楷體" panose="03000509000000000000" pitchFamily="65" charset="-120"/>
              </a:rPr>
              <a:t>錄取生未依限放棄</a:t>
            </a:r>
            <a:r>
              <a:rPr lang="zh-TW" altLang="en-US" sz="2700" b="1" i="1" u="sng" dirty="0">
                <a:solidFill>
                  <a:srgbClr val="FF0000"/>
                </a:solidFill>
                <a:latin typeface="Calibri" panose="020F0502020204030204" pitchFamily="34" charset="0"/>
                <a:ea typeface="標楷體" panose="03000509000000000000" pitchFamily="65" charset="-120"/>
              </a:rPr>
              <a:t>不得</a:t>
            </a:r>
            <a:r>
              <a:rPr lang="zh-TW" altLang="en-US" sz="2700" b="1" i="1" dirty="0">
                <a:solidFill>
                  <a:prstClr val="black"/>
                </a:solidFill>
                <a:latin typeface="Calibri" panose="020F0502020204030204" pitchFamily="34" charset="0"/>
                <a:ea typeface="標楷體" panose="03000509000000000000" pitchFamily="65" charset="-120"/>
              </a:rPr>
              <a:t>參加 </a:t>
            </a:r>
            <a:r>
              <a:rPr lang="zh-TW" altLang="en-US" sz="2700" b="1" i="1" dirty="0">
                <a:solidFill>
                  <a:prstClr val="black"/>
                </a:solidFill>
                <a:latin typeface="Calibri" panose="020F0502020204030204" pitchFamily="34" charset="0"/>
                <a:ea typeface="標楷體" panose="03000509000000000000" pitchFamily="65" charset="-120"/>
              </a:rPr>
              <a:t>繁星推薦</a:t>
            </a:r>
            <a:endParaRPr lang="en-US" altLang="zh-TW" sz="2700" b="1" i="1" dirty="0">
              <a:latin typeface="Calibri" panose="020F0502020204030204" pitchFamily="34" charset="0"/>
              <a:ea typeface="標楷體" panose="03000509000000000000" pitchFamily="65" charset="-120"/>
            </a:endParaRPr>
          </a:p>
          <a:p>
            <a:pPr marL="0" indent="0" defTabSz="342889">
              <a:spcBef>
                <a:spcPts val="0"/>
              </a:spcBef>
              <a:buNone/>
              <a:defRPr/>
            </a:pPr>
            <a:endParaRPr lang="en-US" altLang="zh-TW" sz="2700" b="1" dirty="0">
              <a:latin typeface="Calibri" panose="020F0502020204030204" pitchFamily="34" charset="0"/>
              <a:ea typeface="標楷體" panose="03000509000000000000" pitchFamily="65" charset="-120"/>
            </a:endParaRPr>
          </a:p>
          <a:p>
            <a:pPr marL="0" indent="0" defTabSz="342889">
              <a:spcBef>
                <a:spcPts val="0"/>
              </a:spcBef>
              <a:buNone/>
              <a:defRPr/>
            </a:pPr>
            <a:endParaRPr lang="en-US" altLang="zh-TW" sz="1500" b="1" dirty="0">
              <a:latin typeface="Calibri" panose="020F0502020204030204" pitchFamily="34" charset="0"/>
              <a:ea typeface="標楷體" panose="03000509000000000000" pitchFamily="65" charset="-120"/>
            </a:endParaRPr>
          </a:p>
        </p:txBody>
      </p:sp>
      <p:sp>
        <p:nvSpPr>
          <p:cNvPr id="53251" name="標題 1"/>
          <p:cNvSpPr>
            <a:spLocks/>
          </p:cNvSpPr>
          <p:nvPr/>
        </p:nvSpPr>
        <p:spPr bwMode="auto">
          <a:xfrm>
            <a:off x="2987824" y="223876"/>
            <a:ext cx="3331028" cy="63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3" tIns="34986" rIns="69973" bIns="34986" anchor="ctr"/>
          <a:lstStyle>
            <a:lvl1pPr defTabSz="1028700">
              <a:defRPr kumimoji="1" sz="2000">
                <a:solidFill>
                  <a:schemeClr val="tx1"/>
                </a:solidFill>
                <a:latin typeface="Arial" panose="020B0604020202020204" pitchFamily="34" charset="0"/>
                <a:ea typeface="新細明體" panose="02020500000000000000" pitchFamily="18" charset="-120"/>
              </a:defRPr>
            </a:lvl1pPr>
            <a:lvl2pPr marL="742950" indent="-285750" defTabSz="1028700">
              <a:defRPr kumimoji="1" sz="2000">
                <a:solidFill>
                  <a:schemeClr val="tx1"/>
                </a:solidFill>
                <a:latin typeface="Arial" panose="020B0604020202020204" pitchFamily="34" charset="0"/>
                <a:ea typeface="新細明體" panose="02020500000000000000" pitchFamily="18" charset="-120"/>
              </a:defRPr>
            </a:lvl2pPr>
            <a:lvl3pPr marL="1143000" indent="-228600" defTabSz="1028700">
              <a:defRPr kumimoji="1" sz="2000">
                <a:solidFill>
                  <a:schemeClr val="tx1"/>
                </a:solidFill>
                <a:latin typeface="Arial" panose="020B0604020202020204" pitchFamily="34" charset="0"/>
                <a:ea typeface="新細明體" panose="02020500000000000000" pitchFamily="18" charset="-120"/>
              </a:defRPr>
            </a:lvl3pPr>
            <a:lvl4pPr marL="1600200" indent="-228600" defTabSz="1028700">
              <a:defRPr kumimoji="1" sz="2000">
                <a:solidFill>
                  <a:schemeClr val="tx1"/>
                </a:solidFill>
                <a:latin typeface="Arial" panose="020B0604020202020204" pitchFamily="34" charset="0"/>
                <a:ea typeface="新細明體" panose="02020500000000000000" pitchFamily="18" charset="-120"/>
              </a:defRPr>
            </a:lvl4pPr>
            <a:lvl5pPr marL="2057400" indent="-228600" defTabSz="1028700">
              <a:defRPr kumimoji="1" sz="2000">
                <a:solidFill>
                  <a:schemeClr val="tx1"/>
                </a:solidFill>
                <a:latin typeface="Arial" panose="020B0604020202020204" pitchFamily="34" charset="0"/>
                <a:ea typeface="新細明體" panose="02020500000000000000" pitchFamily="18" charset="-120"/>
              </a:defRPr>
            </a:lvl5pPr>
            <a:lvl6pPr marL="25146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r>
              <a:rPr kumimoji="0" lang="zh-TW" altLang="en-US" sz="3600" b="1" u="sng" dirty="0">
                <a:solidFill>
                  <a:srgbClr val="0000FF"/>
                </a:solidFill>
                <a:latin typeface="標楷體" panose="03000509000000000000" pitchFamily="65" charset="-120"/>
                <a:ea typeface="標楷體" panose="03000509000000000000" pitchFamily="65" charset="-120"/>
              </a:rPr>
              <a:t>推薦報名資格</a:t>
            </a:r>
            <a:endParaRPr kumimoji="0" lang="zh-TW" altLang="en-US" sz="3600" b="1" u="sng" dirty="0">
              <a:solidFill>
                <a:srgbClr val="0000FF"/>
              </a:solidFill>
              <a:latin typeface="標楷體" panose="03000509000000000000" pitchFamily="65" charset="-120"/>
              <a:ea typeface="標楷體" panose="03000509000000000000" pitchFamily="65" charset="-120"/>
            </a:endParaRPr>
          </a:p>
        </p:txBody>
      </p:sp>
      <p:sp>
        <p:nvSpPr>
          <p:cNvPr id="53252" name="投影片編號版面配置區 1"/>
          <p:cNvSpPr txBox="1">
            <a:spLocks noGrp="1"/>
          </p:cNvSpPr>
          <p:nvPr/>
        </p:nvSpPr>
        <p:spPr bwMode="auto">
          <a:xfrm>
            <a:off x="6111379" y="5623870"/>
            <a:ext cx="1657626" cy="27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3" tIns="34986" rIns="69973" bIns="34986" anchor="ctr"/>
          <a:lstStyle>
            <a:lvl1pPr defTabSz="1028700">
              <a:defRPr kumimoji="1" sz="2000">
                <a:solidFill>
                  <a:schemeClr val="tx1"/>
                </a:solidFill>
                <a:latin typeface="Arial" panose="020B0604020202020204" pitchFamily="34" charset="0"/>
                <a:ea typeface="新細明體" panose="02020500000000000000" pitchFamily="18" charset="-120"/>
              </a:defRPr>
            </a:lvl1pPr>
            <a:lvl2pPr marL="742950" indent="-285750" defTabSz="1028700">
              <a:defRPr kumimoji="1" sz="2000">
                <a:solidFill>
                  <a:schemeClr val="tx1"/>
                </a:solidFill>
                <a:latin typeface="Arial" panose="020B0604020202020204" pitchFamily="34" charset="0"/>
                <a:ea typeface="新細明體" panose="02020500000000000000" pitchFamily="18" charset="-120"/>
              </a:defRPr>
            </a:lvl2pPr>
            <a:lvl3pPr marL="1143000" indent="-228600" defTabSz="1028700">
              <a:defRPr kumimoji="1" sz="2000">
                <a:solidFill>
                  <a:schemeClr val="tx1"/>
                </a:solidFill>
                <a:latin typeface="Arial" panose="020B0604020202020204" pitchFamily="34" charset="0"/>
                <a:ea typeface="新細明體" panose="02020500000000000000" pitchFamily="18" charset="-120"/>
              </a:defRPr>
            </a:lvl3pPr>
            <a:lvl4pPr marL="1600200" indent="-228600" defTabSz="1028700">
              <a:defRPr kumimoji="1" sz="2000">
                <a:solidFill>
                  <a:schemeClr val="tx1"/>
                </a:solidFill>
                <a:latin typeface="Arial" panose="020B0604020202020204" pitchFamily="34" charset="0"/>
                <a:ea typeface="新細明體" panose="02020500000000000000" pitchFamily="18" charset="-120"/>
              </a:defRPr>
            </a:lvl4pPr>
            <a:lvl5pPr marL="2057400" indent="-228600" defTabSz="1028700">
              <a:defRPr kumimoji="1" sz="2000">
                <a:solidFill>
                  <a:schemeClr val="tx1"/>
                </a:solidFill>
                <a:latin typeface="Arial" panose="020B0604020202020204" pitchFamily="34" charset="0"/>
                <a:ea typeface="新細明體" panose="02020500000000000000" pitchFamily="18" charset="-120"/>
              </a:defRPr>
            </a:lvl5pPr>
            <a:lvl6pPr marL="25146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pPr algn="r" eaLnBrk="1" hangingPunct="1"/>
            <a:fld id="{A31D9547-FCDD-4984-B840-60BE4D80D0D3}" type="slidenum">
              <a:rPr kumimoji="0" lang="en-US" altLang="zh-TW" sz="953">
                <a:latin typeface="Calibri" panose="020F0502020204030204" pitchFamily="34" charset="0"/>
              </a:rPr>
              <a:pPr algn="r" eaLnBrk="1" hangingPunct="1"/>
              <a:t>10</a:t>
            </a:fld>
            <a:endParaRPr kumimoji="0" lang="en-US" altLang="zh-TW" sz="953" dirty="0">
              <a:latin typeface="Calibri" panose="020F0502020204030204" pitchFamily="34" charset="0"/>
            </a:endParaRPr>
          </a:p>
        </p:txBody>
      </p:sp>
      <p:sp>
        <p:nvSpPr>
          <p:cNvPr id="5" name="Rectangle 2"/>
          <p:cNvSpPr>
            <a:spLocks noChangeArrowheads="1"/>
          </p:cNvSpPr>
          <p:nvPr/>
        </p:nvSpPr>
        <p:spPr bwMode="auto">
          <a:xfrm>
            <a:off x="0" y="0"/>
            <a:ext cx="2266950" cy="540060"/>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lvl="0" algn="ctr">
              <a:spcBef>
                <a:spcPct val="0"/>
              </a:spcBef>
              <a:buNone/>
            </a:pPr>
            <a:r>
              <a:rPr lang="zh-TW" altLang="en-US" sz="3300" dirty="0">
                <a:ln>
                  <a:solidFill>
                    <a:srgbClr val="FFFF00"/>
                  </a:solidFill>
                </a:ln>
                <a:solidFill>
                  <a:srgbClr val="FFFF00"/>
                </a:solidFill>
                <a:effectLst>
                  <a:outerShdw blurRad="50800" dist="38100" dir="2700000" algn="tl" rotWithShape="0">
                    <a:prstClr val="black">
                      <a:alpha val="40000"/>
                    </a:prstClr>
                  </a:outerShdw>
                </a:effectLst>
                <a:latin typeface="新細明體" panose="02020500000000000000" pitchFamily="18" charset="-120"/>
              </a:rPr>
              <a:t>繁星推薦</a:t>
            </a:r>
            <a:r>
              <a:rPr lang="en-US" altLang="zh-TW" sz="1500" dirty="0">
                <a:ln>
                  <a:solidFill>
                    <a:srgbClr val="FFFF00"/>
                  </a:solidFill>
                </a:ln>
                <a:solidFill>
                  <a:prstClr val="white"/>
                </a:solidFill>
                <a:effectLst>
                  <a:outerShdw blurRad="50800" dist="38100" dir="2700000" algn="tl" rotWithShape="0">
                    <a:prstClr val="black">
                      <a:alpha val="40000"/>
                    </a:prstClr>
                  </a:outerShdw>
                </a:effectLst>
                <a:latin typeface="新細明體" panose="02020500000000000000" pitchFamily="18" charset="-120"/>
              </a:rPr>
              <a:t>(3/8)</a:t>
            </a:r>
            <a:endParaRPr lang="zh-TW" altLang="en-US" sz="1500" dirty="0">
              <a:ln>
                <a:solidFill>
                  <a:srgbClr val="FFFF00"/>
                </a:solidFill>
              </a:ln>
              <a:solidFill>
                <a:prstClr val="white"/>
              </a:solidFill>
              <a:effectLst>
                <a:outerShdw blurRad="50800" dist="38100" dir="2700000" algn="tl" rotWithShape="0">
                  <a:prstClr val="black">
                    <a:alpha val="40000"/>
                  </a:prstClr>
                </a:outerShdw>
              </a:effectLst>
              <a:latin typeface="新細明體" panose="02020500000000000000" pitchFamily="18" charset="-120"/>
            </a:endParaRPr>
          </a:p>
        </p:txBody>
      </p:sp>
    </p:spTree>
    <p:extLst>
      <p:ext uri="{BB962C8B-B14F-4D97-AF65-F5344CB8AC3E}">
        <p14:creationId xmlns:p14="http://schemas.microsoft.com/office/powerpoint/2010/main" val="2607746084"/>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36867">
                                            <p:txEl>
                                              <p:pRg st="3" end="3"/>
                                            </p:txEl>
                                          </p:spTgt>
                                        </p:tgtEl>
                                        <p:attrNameLst>
                                          <p:attrName>style.visibility</p:attrName>
                                        </p:attrNameLst>
                                      </p:cBhvr>
                                      <p:to>
                                        <p:strVal val="visible"/>
                                      </p:to>
                                    </p:set>
                                    <p:anim calcmode="lin" valueType="num">
                                      <p:cBhvr additive="base">
                                        <p:cTn id="7"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6867">
                                            <p:txEl>
                                              <p:pRg st="5" end="5"/>
                                            </p:txEl>
                                          </p:spTgt>
                                        </p:tgtEl>
                                        <p:attrNameLst>
                                          <p:attrName>style.visibility</p:attrName>
                                        </p:attrNameLst>
                                      </p:cBhvr>
                                      <p:to>
                                        <p:strVal val="visible"/>
                                      </p:to>
                                    </p:set>
                                    <p:anim calcmode="lin" valueType="num">
                                      <p:cBhvr additive="base">
                                        <p:cTn id="13" dur="500" fill="hold"/>
                                        <p:tgtEl>
                                          <p:spTgt spid="36867">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6867">
                                            <p:txEl>
                                              <p:pRg st="6" end="6"/>
                                            </p:txEl>
                                          </p:spTgt>
                                        </p:tgtEl>
                                        <p:attrNameLst>
                                          <p:attrName>style.visibility</p:attrName>
                                        </p:attrNameLst>
                                      </p:cBhvr>
                                      <p:to>
                                        <p:strVal val="visible"/>
                                      </p:to>
                                    </p:set>
                                    <p:anim calcmode="lin" valueType="num">
                                      <p:cBhvr additive="base">
                                        <p:cTn id="17" dur="500" fill="hold"/>
                                        <p:tgtEl>
                                          <p:spTgt spid="36867">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68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6867">
                                            <p:txEl>
                                              <p:pRg st="8" end="8"/>
                                            </p:txEl>
                                          </p:spTgt>
                                        </p:tgtEl>
                                        <p:attrNameLst>
                                          <p:attrName>style.visibility</p:attrName>
                                        </p:attrNameLst>
                                      </p:cBhvr>
                                      <p:to>
                                        <p:strVal val="visible"/>
                                      </p:to>
                                    </p:set>
                                    <p:anim calcmode="lin" valueType="num">
                                      <p:cBhvr additive="base">
                                        <p:cTn id="23" dur="500" fill="hold"/>
                                        <p:tgtEl>
                                          <p:spTgt spid="36867">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686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6867">
                                            <p:txEl>
                                              <p:pRg st="10" end="10"/>
                                            </p:txEl>
                                          </p:spTgt>
                                        </p:tgtEl>
                                        <p:attrNameLst>
                                          <p:attrName>style.visibility</p:attrName>
                                        </p:attrNameLst>
                                      </p:cBhvr>
                                      <p:to>
                                        <p:strVal val="visible"/>
                                      </p:to>
                                    </p:set>
                                    <p:anim calcmode="lin" valueType="num">
                                      <p:cBhvr additive="base">
                                        <p:cTn id="29" dur="500" fill="hold"/>
                                        <p:tgtEl>
                                          <p:spTgt spid="36867">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6867">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idx="1"/>
          </p:nvPr>
        </p:nvSpPr>
        <p:spPr>
          <a:xfrm>
            <a:off x="0" y="1268760"/>
            <a:ext cx="8182303" cy="3870907"/>
          </a:xfrm>
        </p:spPr>
        <p:txBody>
          <a:bodyPr>
            <a:noAutofit/>
          </a:bodyPr>
          <a:lstStyle/>
          <a:p>
            <a:pPr marL="257167" indent="-257167" defTabSz="342889">
              <a:lnSpc>
                <a:spcPct val="90000"/>
              </a:lnSpc>
              <a:spcBef>
                <a:spcPts val="300"/>
              </a:spcBef>
              <a:buFont typeface="Wingdings" panose="05000000000000000000" pitchFamily="2" charset="2"/>
              <a:buChar char="p"/>
              <a:defRPr/>
            </a:pPr>
            <a:r>
              <a:rPr lang="zh-TW" altLang="en-US" sz="2700" b="1" dirty="0">
                <a:latin typeface="Calibri" panose="020F0502020204030204" pitchFamily="34" charset="0"/>
                <a:ea typeface="標楷體" panose="03000509000000000000" pitchFamily="65" charset="-120"/>
              </a:rPr>
              <a:t>成立推薦委員會辦理校內甄選</a:t>
            </a:r>
            <a:endParaRPr lang="en-US" altLang="zh-TW" sz="2700" b="1" dirty="0">
              <a:latin typeface="Calibri" panose="020F0502020204030204" pitchFamily="34" charset="0"/>
              <a:ea typeface="標楷體" panose="03000509000000000000" pitchFamily="65" charset="-120"/>
            </a:endParaRPr>
          </a:p>
          <a:p>
            <a:pPr marL="0" indent="0" defTabSz="342889">
              <a:lnSpc>
                <a:spcPct val="90000"/>
              </a:lnSpc>
              <a:spcBef>
                <a:spcPts val="300"/>
              </a:spcBef>
              <a:buNone/>
              <a:defRPr/>
            </a:pPr>
            <a:endParaRPr lang="en-US" altLang="zh-TW" sz="1500" b="1" dirty="0">
              <a:latin typeface="Calibri" panose="020F0502020204030204" pitchFamily="34" charset="0"/>
              <a:ea typeface="標楷體" panose="03000509000000000000" pitchFamily="65" charset="-120"/>
            </a:endParaRPr>
          </a:p>
          <a:p>
            <a:pPr marL="257167" indent="-257167" defTabSz="342889">
              <a:lnSpc>
                <a:spcPct val="90000"/>
              </a:lnSpc>
              <a:spcBef>
                <a:spcPts val="300"/>
              </a:spcBef>
              <a:buFont typeface="Wingdings" panose="05000000000000000000" pitchFamily="2" charset="2"/>
              <a:buChar char="p"/>
              <a:defRPr/>
            </a:pPr>
            <a:r>
              <a:rPr lang="zh-TW" altLang="en-US" sz="2700" b="1" dirty="0">
                <a:latin typeface="Calibri" panose="020F0502020204030204" pitchFamily="34" charset="0"/>
                <a:ea typeface="標楷體" panose="03000509000000000000" pitchFamily="65" charset="-120"/>
              </a:rPr>
              <a:t>高中對大學</a:t>
            </a:r>
            <a:r>
              <a:rPr lang="zh-TW" altLang="en-US" sz="2700" b="1" dirty="0">
                <a:solidFill>
                  <a:srgbClr val="009900"/>
                </a:solidFill>
                <a:latin typeface="標楷體" panose="03000509000000000000" pitchFamily="65" charset="-120"/>
                <a:ea typeface="標楷體" panose="03000509000000000000" pitchFamily="65" charset="-120"/>
              </a:rPr>
              <a:t>「</a:t>
            </a:r>
            <a:r>
              <a:rPr lang="zh-TW" altLang="en-US" sz="2700" b="1" dirty="0">
                <a:solidFill>
                  <a:srgbClr val="009900"/>
                </a:solidFill>
                <a:latin typeface="Calibri" panose="020F0502020204030204" pitchFamily="34" charset="0"/>
                <a:ea typeface="標楷體" panose="03000509000000000000" pitchFamily="65" charset="-120"/>
              </a:rPr>
              <a:t>每學群至多推薦二名學生</a:t>
            </a:r>
            <a:r>
              <a:rPr lang="zh-TW" altLang="en-US" sz="2700" b="1" dirty="0">
                <a:solidFill>
                  <a:srgbClr val="009900"/>
                </a:solidFill>
                <a:latin typeface="標楷體" panose="03000509000000000000" pitchFamily="65" charset="-120"/>
                <a:ea typeface="標楷體" panose="03000509000000000000" pitchFamily="65" charset="-120"/>
              </a:rPr>
              <a:t>」</a:t>
            </a:r>
            <a:r>
              <a:rPr lang="zh-TW" altLang="en-US" sz="2700" b="1" dirty="0">
                <a:latin typeface="Calibri" panose="020F0502020204030204" pitchFamily="34" charset="0"/>
                <a:ea typeface="標楷體" panose="03000509000000000000" pitchFamily="65" charset="-120"/>
              </a:rPr>
              <a:t>，</a:t>
            </a:r>
            <a:endParaRPr lang="en-US" altLang="zh-TW" sz="2700" b="1" dirty="0">
              <a:latin typeface="Calibri" panose="020F0502020204030204" pitchFamily="34" charset="0"/>
              <a:ea typeface="標楷體" panose="03000509000000000000" pitchFamily="65" charset="-120"/>
            </a:endParaRPr>
          </a:p>
          <a:p>
            <a:pPr marL="0" indent="0" defTabSz="342889">
              <a:lnSpc>
                <a:spcPct val="90000"/>
              </a:lnSpc>
              <a:spcBef>
                <a:spcPts val="300"/>
              </a:spcBef>
              <a:buNone/>
              <a:defRPr/>
            </a:pPr>
            <a:r>
              <a:rPr lang="zh-TW" altLang="en-US" sz="2700" b="1" dirty="0">
                <a:latin typeface="Calibri" panose="020F0502020204030204" pitchFamily="34" charset="0"/>
                <a:ea typeface="標楷體" panose="03000509000000000000" pitchFamily="65" charset="-120"/>
              </a:rPr>
              <a:t> </a:t>
            </a:r>
            <a:r>
              <a:rPr lang="zh-TW" altLang="en-US" sz="2700" b="1" dirty="0">
                <a:latin typeface="Calibri" panose="020F0502020204030204" pitchFamily="34" charset="0"/>
                <a:ea typeface="標楷體" panose="03000509000000000000" pitchFamily="65" charset="-120"/>
              </a:rPr>
              <a:t>   並</a:t>
            </a:r>
            <a:r>
              <a:rPr lang="zh-TW" altLang="en-US" sz="2700" b="1" dirty="0">
                <a:latin typeface="Calibri" panose="020F0502020204030204" pitchFamily="34" charset="0"/>
                <a:ea typeface="標楷體" panose="03000509000000000000" pitchFamily="65" charset="-120"/>
              </a:rPr>
              <a:t>排定推薦至同所大學學生之優先</a:t>
            </a:r>
            <a:r>
              <a:rPr lang="zh-TW" altLang="en-US" sz="2700" b="1" dirty="0">
                <a:latin typeface="Calibri" panose="020F0502020204030204" pitchFamily="34" charset="0"/>
                <a:ea typeface="標楷體" panose="03000509000000000000" pitchFamily="65" charset="-120"/>
              </a:rPr>
              <a:t>順序</a:t>
            </a:r>
            <a:endParaRPr lang="en-US" altLang="zh-TW" sz="2700" b="1" dirty="0">
              <a:latin typeface="Calibri" panose="020F0502020204030204" pitchFamily="34" charset="0"/>
              <a:ea typeface="標楷體" panose="03000509000000000000" pitchFamily="65" charset="-120"/>
            </a:endParaRPr>
          </a:p>
          <a:p>
            <a:pPr marL="0" indent="0" defTabSz="342889">
              <a:lnSpc>
                <a:spcPct val="90000"/>
              </a:lnSpc>
              <a:spcBef>
                <a:spcPts val="300"/>
              </a:spcBef>
              <a:buNone/>
              <a:defRPr/>
            </a:pPr>
            <a:endParaRPr lang="en-US" altLang="zh-TW" sz="1500" b="1" dirty="0">
              <a:latin typeface="Calibri" panose="020F0502020204030204" pitchFamily="34" charset="0"/>
              <a:ea typeface="標楷體" panose="03000509000000000000" pitchFamily="65" charset="-120"/>
            </a:endParaRPr>
          </a:p>
          <a:p>
            <a:pPr marL="257167" indent="-257167" defTabSz="342889">
              <a:lnSpc>
                <a:spcPct val="90000"/>
              </a:lnSpc>
              <a:spcBef>
                <a:spcPts val="300"/>
              </a:spcBef>
              <a:buFont typeface="Wingdings" panose="05000000000000000000" pitchFamily="2" charset="2"/>
              <a:buChar char="p"/>
              <a:defRPr/>
            </a:pPr>
            <a:r>
              <a:rPr lang="zh-TW" altLang="en-US" sz="2700" b="1" dirty="0">
                <a:latin typeface="Calibri" panose="020F0502020204030204" pitchFamily="34" charset="0"/>
                <a:ea typeface="標楷體" panose="03000509000000000000" pitchFamily="65" charset="-120"/>
              </a:rPr>
              <a:t>同一</a:t>
            </a:r>
            <a:r>
              <a:rPr lang="zh-TW" altLang="en-US" sz="2700" b="1" dirty="0">
                <a:latin typeface="Calibri" panose="020F0502020204030204" pitchFamily="34" charset="0"/>
                <a:ea typeface="標楷體" panose="03000509000000000000" pitchFamily="65" charset="-120"/>
              </a:rPr>
              <a:t>學生僅限</a:t>
            </a:r>
            <a:r>
              <a:rPr lang="zh-TW" altLang="en-US" sz="2700" b="1" dirty="0">
                <a:latin typeface="Calibri" panose="020F0502020204030204" pitchFamily="34" charset="0"/>
                <a:ea typeface="標楷體" panose="03000509000000000000" pitchFamily="65" charset="-120"/>
              </a:rPr>
              <a:t>推薦至</a:t>
            </a:r>
            <a:r>
              <a:rPr lang="zh-TW" altLang="en-US" sz="2700" b="1" dirty="0">
                <a:solidFill>
                  <a:srgbClr val="009900"/>
                </a:solidFill>
                <a:latin typeface="標楷體" panose="03000509000000000000" pitchFamily="65" charset="-120"/>
                <a:ea typeface="標楷體" panose="03000509000000000000" pitchFamily="65" charset="-120"/>
              </a:rPr>
              <a:t>「</a:t>
            </a:r>
            <a:r>
              <a:rPr lang="zh-TW" altLang="en-US" sz="2700" b="1" dirty="0">
                <a:solidFill>
                  <a:srgbClr val="009900"/>
                </a:solidFill>
                <a:latin typeface="Calibri" panose="020F0502020204030204" pitchFamily="34" charset="0"/>
                <a:ea typeface="標楷體" panose="03000509000000000000" pitchFamily="65" charset="-120"/>
              </a:rPr>
              <a:t>一所</a:t>
            </a:r>
            <a:r>
              <a:rPr lang="zh-TW" altLang="en-US" sz="2700" b="1" dirty="0">
                <a:solidFill>
                  <a:srgbClr val="009900"/>
                </a:solidFill>
                <a:latin typeface="Calibri" panose="020F0502020204030204" pitchFamily="34" charset="0"/>
                <a:ea typeface="標楷體" panose="03000509000000000000" pitchFamily="65" charset="-120"/>
              </a:rPr>
              <a:t>大學之一個學</a:t>
            </a:r>
            <a:r>
              <a:rPr lang="zh-TW" altLang="en-US" sz="2700" b="1" dirty="0">
                <a:solidFill>
                  <a:srgbClr val="009900"/>
                </a:solidFill>
                <a:latin typeface="Calibri" panose="020F0502020204030204" pitchFamily="34" charset="0"/>
                <a:ea typeface="標楷體" panose="03000509000000000000" pitchFamily="65" charset="-120"/>
              </a:rPr>
              <a:t>群</a:t>
            </a:r>
            <a:r>
              <a:rPr lang="zh-TW" altLang="en-US" sz="2700" b="1" dirty="0">
                <a:solidFill>
                  <a:srgbClr val="009900"/>
                </a:solidFill>
                <a:latin typeface="標楷體" panose="03000509000000000000" pitchFamily="65" charset="-120"/>
                <a:ea typeface="標楷體" panose="03000509000000000000" pitchFamily="65" charset="-120"/>
              </a:rPr>
              <a:t>」 </a:t>
            </a:r>
            <a:endParaRPr lang="en-US" altLang="zh-TW" sz="2700" b="1" dirty="0">
              <a:latin typeface="Calibri" panose="020F0502020204030204" pitchFamily="34" charset="0"/>
              <a:ea typeface="標楷體" panose="03000509000000000000" pitchFamily="65" charset="-120"/>
            </a:endParaRPr>
          </a:p>
          <a:p>
            <a:pPr marL="0" indent="0" defTabSz="342889">
              <a:lnSpc>
                <a:spcPct val="90000"/>
              </a:lnSpc>
              <a:spcBef>
                <a:spcPts val="300"/>
              </a:spcBef>
              <a:buNone/>
              <a:defRPr/>
            </a:pPr>
            <a:endParaRPr lang="en-US" altLang="zh-TW" sz="1500" b="1" dirty="0">
              <a:latin typeface="Calibri" panose="020F0502020204030204" pitchFamily="34" charset="0"/>
              <a:ea typeface="標楷體" panose="03000509000000000000" pitchFamily="65" charset="-120"/>
            </a:endParaRPr>
          </a:p>
          <a:p>
            <a:pPr marL="257167" indent="-257167" defTabSz="342889">
              <a:lnSpc>
                <a:spcPct val="90000"/>
              </a:lnSpc>
              <a:spcBef>
                <a:spcPts val="300"/>
              </a:spcBef>
              <a:buFont typeface="Wingdings" panose="05000000000000000000" pitchFamily="2" charset="2"/>
              <a:buChar char="p"/>
              <a:defRPr/>
            </a:pPr>
            <a:r>
              <a:rPr lang="zh-TW" altLang="en-US" sz="2700" b="1" dirty="0">
                <a:latin typeface="標楷體" panose="03000509000000000000" pitchFamily="65" charset="-120"/>
                <a:ea typeface="標楷體" panose="03000509000000000000" pitchFamily="65" charset="-120"/>
              </a:rPr>
              <a:t>在校學業成績遇有同分之比序，依序以</a:t>
            </a:r>
            <a:endParaRPr lang="en-US" altLang="zh-TW" sz="2700" b="1" dirty="0">
              <a:latin typeface="標楷體" panose="03000509000000000000" pitchFamily="65" charset="-120"/>
              <a:ea typeface="標楷體" panose="03000509000000000000" pitchFamily="65" charset="-120"/>
            </a:endParaRPr>
          </a:p>
          <a:p>
            <a:pPr marL="0" indent="0" defTabSz="342889">
              <a:lnSpc>
                <a:spcPct val="90000"/>
              </a:lnSpc>
              <a:spcBef>
                <a:spcPts val="300"/>
              </a:spcBef>
              <a:buNone/>
              <a:defRPr/>
            </a:pPr>
            <a:r>
              <a:rPr lang="zh-TW" altLang="en-US" sz="2700" b="1" dirty="0">
                <a:latin typeface="標楷體" panose="03000509000000000000" pitchFamily="65" charset="-120"/>
                <a:ea typeface="標楷體" panose="03000509000000000000" pitchFamily="65" charset="-120"/>
              </a:rPr>
              <a:t> 「高二下」 </a:t>
            </a:r>
            <a:r>
              <a:rPr lang="zh-TW" altLang="en-US" sz="2700" b="1" dirty="0">
                <a:latin typeface="標楷體" panose="03000509000000000000" pitchFamily="65" charset="-120"/>
                <a:ea typeface="標楷體" panose="03000509000000000000" pitchFamily="65" charset="-120"/>
              </a:rPr>
              <a:t>「</a:t>
            </a:r>
            <a:r>
              <a:rPr lang="zh-TW" altLang="en-US" sz="2700" b="1" dirty="0">
                <a:latin typeface="標楷體" panose="03000509000000000000" pitchFamily="65" charset="-120"/>
                <a:ea typeface="標楷體" panose="03000509000000000000" pitchFamily="65" charset="-120"/>
              </a:rPr>
              <a:t> 高二上 </a:t>
            </a:r>
            <a:r>
              <a:rPr lang="zh-TW" altLang="en-US" sz="2700" b="1" dirty="0">
                <a:latin typeface="標楷體" panose="03000509000000000000" pitchFamily="65" charset="-120"/>
                <a:ea typeface="標楷體" panose="03000509000000000000" pitchFamily="65" charset="-120"/>
              </a:rPr>
              <a:t>」 </a:t>
            </a:r>
            <a:r>
              <a:rPr lang="zh-TW" altLang="en-US" sz="2700" b="1" dirty="0">
                <a:latin typeface="標楷體" panose="03000509000000000000" pitchFamily="65" charset="-120"/>
                <a:ea typeface="標楷體" panose="03000509000000000000" pitchFamily="65" charset="-120"/>
              </a:rPr>
              <a:t>「高一下</a:t>
            </a:r>
            <a:r>
              <a:rPr lang="zh-TW" altLang="en-US" sz="2700" b="1" dirty="0">
                <a:latin typeface="標楷體" panose="03000509000000000000" pitchFamily="65" charset="-120"/>
                <a:ea typeface="標楷體" panose="03000509000000000000" pitchFamily="65" charset="-120"/>
              </a:rPr>
              <a:t>」 </a:t>
            </a:r>
            <a:r>
              <a:rPr lang="zh-TW" altLang="en-US" sz="2700" b="1" dirty="0">
                <a:latin typeface="標楷體" panose="03000509000000000000" pitchFamily="65" charset="-120"/>
                <a:ea typeface="標楷體" panose="03000509000000000000" pitchFamily="65" charset="-120"/>
              </a:rPr>
              <a:t>「高一上」   </a:t>
            </a:r>
            <a:endParaRPr lang="en-US" altLang="zh-TW" sz="2700" b="1" dirty="0">
              <a:latin typeface="標楷體" panose="03000509000000000000" pitchFamily="65" charset="-120"/>
              <a:ea typeface="標楷體" panose="03000509000000000000" pitchFamily="65" charset="-120"/>
            </a:endParaRPr>
          </a:p>
          <a:p>
            <a:pPr marL="0" indent="0" defTabSz="342889">
              <a:lnSpc>
                <a:spcPct val="90000"/>
              </a:lnSpc>
              <a:spcBef>
                <a:spcPts val="300"/>
              </a:spcBef>
              <a:buNone/>
              <a:defRPr/>
            </a:pPr>
            <a:r>
              <a:rPr lang="zh-TW" altLang="en-US" sz="2700" b="1" dirty="0">
                <a:latin typeface="標楷體" panose="03000509000000000000" pitchFamily="65" charset="-120"/>
                <a:ea typeface="標楷體" panose="03000509000000000000" pitchFamily="65" charset="-120"/>
              </a:rPr>
              <a:t>  總平均之順序辦理</a:t>
            </a:r>
            <a:endParaRPr lang="zh-TW" altLang="en-US" sz="2700" b="1" dirty="0">
              <a:latin typeface="標楷體" panose="03000509000000000000" pitchFamily="65" charset="-120"/>
              <a:ea typeface="標楷體" panose="03000509000000000000" pitchFamily="65" charset="-120"/>
            </a:endParaRPr>
          </a:p>
        </p:txBody>
      </p:sp>
      <p:sp>
        <p:nvSpPr>
          <p:cNvPr id="5" name="Rectangle 2"/>
          <p:cNvSpPr>
            <a:spLocks noChangeArrowheads="1"/>
          </p:cNvSpPr>
          <p:nvPr/>
        </p:nvSpPr>
        <p:spPr bwMode="auto">
          <a:xfrm>
            <a:off x="0" y="-14935"/>
            <a:ext cx="2266950" cy="540060"/>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lvl="0" algn="ctr">
              <a:spcBef>
                <a:spcPct val="0"/>
              </a:spcBef>
              <a:buNone/>
            </a:pPr>
            <a:r>
              <a:rPr lang="zh-TW" altLang="en-US" sz="3300" dirty="0">
                <a:ln>
                  <a:solidFill>
                    <a:srgbClr val="FFFF00"/>
                  </a:solidFill>
                </a:ln>
                <a:solidFill>
                  <a:srgbClr val="FFFF00"/>
                </a:solidFill>
                <a:effectLst>
                  <a:outerShdw blurRad="50800" dist="38100" dir="2700000" algn="tl" rotWithShape="0">
                    <a:prstClr val="black">
                      <a:alpha val="40000"/>
                    </a:prstClr>
                  </a:outerShdw>
                </a:effectLst>
                <a:latin typeface="新細明體" panose="02020500000000000000" pitchFamily="18" charset="-120"/>
              </a:rPr>
              <a:t>繁星推薦</a:t>
            </a:r>
            <a:r>
              <a:rPr lang="en-US" altLang="zh-TW" sz="1500" dirty="0">
                <a:ln>
                  <a:solidFill>
                    <a:srgbClr val="FFFF00"/>
                  </a:solidFill>
                </a:ln>
                <a:solidFill>
                  <a:prstClr val="white"/>
                </a:solidFill>
                <a:effectLst>
                  <a:outerShdw blurRad="50800" dist="38100" dir="2700000" algn="tl" rotWithShape="0">
                    <a:prstClr val="black">
                      <a:alpha val="40000"/>
                    </a:prstClr>
                  </a:outerShdw>
                </a:effectLst>
                <a:latin typeface="新細明體" panose="02020500000000000000" pitchFamily="18" charset="-120"/>
              </a:rPr>
              <a:t>(4/8)</a:t>
            </a:r>
            <a:endParaRPr lang="zh-TW" altLang="en-US" sz="1500" dirty="0">
              <a:ln>
                <a:solidFill>
                  <a:srgbClr val="FFFF00"/>
                </a:solidFill>
              </a:ln>
              <a:solidFill>
                <a:prstClr val="white"/>
              </a:solidFill>
              <a:effectLst>
                <a:outerShdw blurRad="50800" dist="38100" dir="2700000" algn="tl" rotWithShape="0">
                  <a:prstClr val="black">
                    <a:alpha val="40000"/>
                  </a:prstClr>
                </a:outerShdw>
              </a:effectLst>
              <a:latin typeface="新細明體" panose="02020500000000000000" pitchFamily="18" charset="-120"/>
            </a:endParaRPr>
          </a:p>
        </p:txBody>
      </p:sp>
      <p:sp>
        <p:nvSpPr>
          <p:cNvPr id="6" name="標題 1"/>
          <p:cNvSpPr>
            <a:spLocks/>
          </p:cNvSpPr>
          <p:nvPr/>
        </p:nvSpPr>
        <p:spPr bwMode="auto">
          <a:xfrm>
            <a:off x="3059832" y="332656"/>
            <a:ext cx="3331028" cy="63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3" tIns="34986" rIns="69973" bIns="34986" anchor="ctr"/>
          <a:lstStyle>
            <a:lvl1pPr defTabSz="1028700">
              <a:defRPr kumimoji="1" sz="2000">
                <a:solidFill>
                  <a:schemeClr val="tx1"/>
                </a:solidFill>
                <a:latin typeface="Arial" panose="020B0604020202020204" pitchFamily="34" charset="0"/>
                <a:ea typeface="新細明體" panose="02020500000000000000" pitchFamily="18" charset="-120"/>
              </a:defRPr>
            </a:lvl1pPr>
            <a:lvl2pPr marL="742950" indent="-285750" defTabSz="1028700">
              <a:defRPr kumimoji="1" sz="2000">
                <a:solidFill>
                  <a:schemeClr val="tx1"/>
                </a:solidFill>
                <a:latin typeface="Arial" panose="020B0604020202020204" pitchFamily="34" charset="0"/>
                <a:ea typeface="新細明體" panose="02020500000000000000" pitchFamily="18" charset="-120"/>
              </a:defRPr>
            </a:lvl2pPr>
            <a:lvl3pPr marL="1143000" indent="-228600" defTabSz="1028700">
              <a:defRPr kumimoji="1" sz="2000">
                <a:solidFill>
                  <a:schemeClr val="tx1"/>
                </a:solidFill>
                <a:latin typeface="Arial" panose="020B0604020202020204" pitchFamily="34" charset="0"/>
                <a:ea typeface="新細明體" panose="02020500000000000000" pitchFamily="18" charset="-120"/>
              </a:defRPr>
            </a:lvl3pPr>
            <a:lvl4pPr marL="1600200" indent="-228600" defTabSz="1028700">
              <a:defRPr kumimoji="1" sz="2000">
                <a:solidFill>
                  <a:schemeClr val="tx1"/>
                </a:solidFill>
                <a:latin typeface="Arial" panose="020B0604020202020204" pitchFamily="34" charset="0"/>
                <a:ea typeface="新細明體" panose="02020500000000000000" pitchFamily="18" charset="-120"/>
              </a:defRPr>
            </a:lvl4pPr>
            <a:lvl5pPr marL="2057400" indent="-228600" defTabSz="1028700">
              <a:defRPr kumimoji="1" sz="2000">
                <a:solidFill>
                  <a:schemeClr val="tx1"/>
                </a:solidFill>
                <a:latin typeface="Arial" panose="020B0604020202020204" pitchFamily="34" charset="0"/>
                <a:ea typeface="新細明體" panose="02020500000000000000" pitchFamily="18" charset="-120"/>
              </a:defRPr>
            </a:lvl5pPr>
            <a:lvl6pPr marL="25146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r>
              <a:rPr kumimoji="0" lang="zh-TW" altLang="en-US" sz="3600" b="1" u="sng" dirty="0">
                <a:solidFill>
                  <a:srgbClr val="0000FF"/>
                </a:solidFill>
                <a:latin typeface="標楷體" panose="03000509000000000000" pitchFamily="65" charset="-120"/>
                <a:ea typeface="標楷體" panose="03000509000000000000" pitchFamily="65" charset="-120"/>
              </a:rPr>
              <a:t>推薦學校作法</a:t>
            </a:r>
            <a:endParaRPr kumimoji="0" lang="zh-TW" altLang="en-US" sz="3600" b="1" u="sng" dirty="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13381602"/>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 calcmode="lin" valueType="num">
                                      <p:cBhvr additive="base">
                                        <p:cTn id="1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 calcmode="lin" valueType="num">
                                      <p:cBhvr additive="base">
                                        <p:cTn id="2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 calcmode="lin" valueType="num">
                                      <p:cBhvr additive="base">
                                        <p:cTn id="2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 calcmode="lin" valueType="num">
                                      <p:cBhvr additive="base">
                                        <p:cTn id="3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4935"/>
            <a:ext cx="2266950" cy="540060"/>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lvl="0" algn="ctr">
              <a:spcBef>
                <a:spcPct val="0"/>
              </a:spcBef>
              <a:buNone/>
            </a:pPr>
            <a:r>
              <a:rPr lang="zh-TW" altLang="en-US" sz="3300" dirty="0">
                <a:ln>
                  <a:solidFill>
                    <a:srgbClr val="FFFF00"/>
                  </a:solidFill>
                </a:ln>
                <a:solidFill>
                  <a:srgbClr val="FFFF00"/>
                </a:solidFill>
                <a:effectLst>
                  <a:outerShdw blurRad="50800" dist="38100" dir="2700000" algn="tl" rotWithShape="0">
                    <a:prstClr val="black">
                      <a:alpha val="40000"/>
                    </a:prstClr>
                  </a:outerShdw>
                </a:effectLst>
                <a:latin typeface="新細明體" panose="02020500000000000000" pitchFamily="18" charset="-120"/>
              </a:rPr>
              <a:t>繁星推薦</a:t>
            </a:r>
            <a:r>
              <a:rPr lang="en-US" altLang="zh-TW" sz="1500" dirty="0">
                <a:ln>
                  <a:solidFill>
                    <a:srgbClr val="FFFF00"/>
                  </a:solidFill>
                </a:ln>
                <a:solidFill>
                  <a:prstClr val="white"/>
                </a:solidFill>
                <a:effectLst>
                  <a:outerShdw blurRad="50800" dist="38100" dir="2700000" algn="tl" rotWithShape="0">
                    <a:prstClr val="black">
                      <a:alpha val="40000"/>
                    </a:prstClr>
                  </a:outerShdw>
                </a:effectLst>
                <a:latin typeface="新細明體" panose="02020500000000000000" pitchFamily="18" charset="-120"/>
              </a:rPr>
              <a:t>(5/8)</a:t>
            </a:r>
            <a:endParaRPr lang="zh-TW" altLang="en-US" sz="1500" dirty="0">
              <a:ln>
                <a:solidFill>
                  <a:srgbClr val="FFFF00"/>
                </a:solidFill>
              </a:ln>
              <a:solidFill>
                <a:prstClr val="white"/>
              </a:solidFill>
              <a:effectLst>
                <a:outerShdw blurRad="50800" dist="38100" dir="2700000" algn="tl" rotWithShape="0">
                  <a:prstClr val="black">
                    <a:alpha val="40000"/>
                  </a:prstClr>
                </a:outerShdw>
              </a:effectLst>
              <a:latin typeface="新細明體" panose="02020500000000000000" pitchFamily="18" charset="-120"/>
            </a:endParaRPr>
          </a:p>
        </p:txBody>
      </p:sp>
      <p:sp>
        <p:nvSpPr>
          <p:cNvPr id="7" name="標題 1"/>
          <p:cNvSpPr txBox="1">
            <a:spLocks/>
          </p:cNvSpPr>
          <p:nvPr/>
        </p:nvSpPr>
        <p:spPr>
          <a:xfrm>
            <a:off x="3017520" y="349759"/>
            <a:ext cx="3696462" cy="686276"/>
          </a:xfrm>
          <a:prstGeom prst="rect">
            <a:avLst/>
          </a:prstGeom>
        </p:spPr>
        <p:txBody>
          <a:bodyPr vert="horz" lIns="68580" tIns="34290" rIns="68580" bIns="3429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771525"/>
            <a:r>
              <a:rPr lang="en-US" altLang="zh-TW" sz="3600" b="1" u="sng" dirty="0">
                <a:solidFill>
                  <a:srgbClr val="0000FF"/>
                </a:solidFill>
                <a:latin typeface="標楷體" panose="03000509000000000000" pitchFamily="65" charset="-120"/>
                <a:ea typeface="標楷體" panose="03000509000000000000" pitchFamily="65" charset="-120"/>
                <a:cs typeface="+mn-cs"/>
              </a:rPr>
              <a:t>107</a:t>
            </a:r>
            <a:r>
              <a:rPr lang="zh-TW" altLang="en-US" sz="3600" b="1" u="sng" dirty="0">
                <a:solidFill>
                  <a:srgbClr val="0000FF"/>
                </a:solidFill>
                <a:latin typeface="標楷體" panose="03000509000000000000" pitchFamily="65" charset="-120"/>
                <a:ea typeface="標楷體" panose="03000509000000000000" pitchFamily="65" charset="-120"/>
                <a:cs typeface="+mn-cs"/>
              </a:rPr>
              <a:t>簡章參考</a:t>
            </a:r>
            <a:r>
              <a:rPr lang="en-US" altLang="zh-TW" sz="3600" b="1" u="sng" dirty="0">
                <a:solidFill>
                  <a:srgbClr val="0000FF"/>
                </a:solidFill>
                <a:latin typeface="標楷體" panose="03000509000000000000" pitchFamily="65" charset="-120"/>
                <a:ea typeface="標楷體" panose="03000509000000000000" pitchFamily="65" charset="-120"/>
                <a:cs typeface="+mn-cs"/>
              </a:rPr>
              <a:t>-</a:t>
            </a:r>
            <a:r>
              <a:rPr lang="zh-TW" altLang="en-US" sz="3600" b="1" u="sng" dirty="0">
                <a:solidFill>
                  <a:srgbClr val="0000FF"/>
                </a:solidFill>
                <a:latin typeface="標楷體" panose="03000509000000000000" pitchFamily="65" charset="-120"/>
                <a:ea typeface="標楷體" panose="03000509000000000000" pitchFamily="65" charset="-120"/>
                <a:cs typeface="+mn-cs"/>
              </a:rPr>
              <a:t>志願二</a:t>
            </a:r>
            <a:endParaRPr lang="zh-TW" altLang="en-US" sz="3600" b="1" u="sng" dirty="0">
              <a:solidFill>
                <a:srgbClr val="0000FF"/>
              </a:solidFill>
              <a:latin typeface="標楷體" panose="03000509000000000000" pitchFamily="65" charset="-120"/>
              <a:ea typeface="標楷體" panose="03000509000000000000" pitchFamily="65" charset="-120"/>
              <a:cs typeface="+mn-cs"/>
            </a:endParaRPr>
          </a:p>
        </p:txBody>
      </p:sp>
      <p:sp>
        <p:nvSpPr>
          <p:cNvPr id="9" name="圓角矩形 8"/>
          <p:cNvSpPr/>
          <p:nvPr/>
        </p:nvSpPr>
        <p:spPr>
          <a:xfrm>
            <a:off x="2256282" y="2510028"/>
            <a:ext cx="1303020" cy="857250"/>
          </a:xfrm>
          <a:prstGeom prst="roundRect">
            <a:avLst/>
          </a:prstGeom>
          <a:noFill/>
          <a:ln>
            <a:solidFill>
              <a:srgbClr val="CC0066"/>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1" name="內容版面配置區 10"/>
          <p:cNvPicPr>
            <a:picLocks noGrp="1" noChangeAspect="1"/>
          </p:cNvPicPr>
          <p:nvPr>
            <p:ph idx="1"/>
          </p:nvPr>
        </p:nvPicPr>
        <p:blipFill>
          <a:blip r:embed="rId2"/>
          <a:stretch>
            <a:fillRect/>
          </a:stretch>
        </p:blipFill>
        <p:spPr>
          <a:xfrm>
            <a:off x="44241" y="1412776"/>
            <a:ext cx="8394002" cy="4800561"/>
          </a:xfrm>
          <a:prstGeom prst="rect">
            <a:avLst/>
          </a:prstGeom>
        </p:spPr>
      </p:pic>
      <p:sp>
        <p:nvSpPr>
          <p:cNvPr id="2" name="文字方塊 1"/>
          <p:cNvSpPr txBox="1"/>
          <p:nvPr/>
        </p:nvSpPr>
        <p:spPr>
          <a:xfrm>
            <a:off x="3347864" y="2044213"/>
            <a:ext cx="2590014" cy="26545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txBody>
          <a:bodyPr wrap="square" rtlCol="0">
            <a:spAutoFit/>
          </a:bodyPr>
          <a:lstStyle/>
          <a:p>
            <a:r>
              <a:rPr lang="zh-TW" altLang="en-US" sz="1125" b="1" dirty="0">
                <a:solidFill>
                  <a:srgbClr val="FF0000"/>
                </a:solidFill>
              </a:rPr>
              <a:t>學測國文</a:t>
            </a:r>
            <a:r>
              <a:rPr lang="zh-TW" altLang="en-US" sz="1125" b="1" dirty="0">
                <a:solidFill>
                  <a:srgbClr val="FF0000"/>
                </a:solidFill>
                <a:latin typeface="新細明體" panose="02020500000000000000" pitchFamily="18" charset="-120"/>
              </a:rPr>
              <a:t>、</a:t>
            </a:r>
            <a:r>
              <a:rPr lang="zh-TW" altLang="en-US" sz="1125" b="1" dirty="0">
                <a:solidFill>
                  <a:srgbClr val="FF0000"/>
                </a:solidFill>
              </a:rPr>
              <a:t>英文</a:t>
            </a:r>
            <a:r>
              <a:rPr lang="zh-TW" altLang="en-US" sz="1125" b="1" dirty="0">
                <a:solidFill>
                  <a:srgbClr val="FF0000"/>
                </a:solidFill>
                <a:latin typeface="新細明體" panose="02020500000000000000" pitchFamily="18" charset="-120"/>
              </a:rPr>
              <a:t>、</a:t>
            </a:r>
            <a:r>
              <a:rPr lang="zh-TW" altLang="en-US" sz="1125" b="1" dirty="0">
                <a:solidFill>
                  <a:srgbClr val="FF0000"/>
                </a:solidFill>
              </a:rPr>
              <a:t>數學之級分總和</a:t>
            </a:r>
            <a:endParaRPr lang="zh-TW" altLang="en-US" sz="1125" b="1" dirty="0">
              <a:solidFill>
                <a:srgbClr val="FF0000"/>
              </a:solidFill>
            </a:endParaRPr>
          </a:p>
        </p:txBody>
      </p:sp>
      <p:sp>
        <p:nvSpPr>
          <p:cNvPr id="8" name="矩形 7"/>
          <p:cNvSpPr/>
          <p:nvPr/>
        </p:nvSpPr>
        <p:spPr>
          <a:xfrm>
            <a:off x="1907704" y="3933056"/>
            <a:ext cx="1255014" cy="28728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240304053"/>
      </p:ext>
    </p:extLst>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0925" y="0"/>
            <a:ext cx="2266950" cy="540060"/>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lvl="0" algn="ctr">
              <a:spcBef>
                <a:spcPct val="0"/>
              </a:spcBef>
              <a:buNone/>
            </a:pPr>
            <a:r>
              <a:rPr lang="zh-TW" altLang="en-US" sz="3300" dirty="0">
                <a:ln>
                  <a:solidFill>
                    <a:srgbClr val="FFFF00"/>
                  </a:solidFill>
                </a:ln>
                <a:solidFill>
                  <a:srgbClr val="FFFF00"/>
                </a:solidFill>
                <a:effectLst>
                  <a:outerShdw blurRad="50800" dist="38100" dir="2700000" algn="tl" rotWithShape="0">
                    <a:prstClr val="black">
                      <a:alpha val="40000"/>
                    </a:prstClr>
                  </a:outerShdw>
                </a:effectLst>
                <a:latin typeface="新細明體" panose="02020500000000000000" pitchFamily="18" charset="-120"/>
              </a:rPr>
              <a:t>繁星推薦</a:t>
            </a:r>
            <a:r>
              <a:rPr lang="en-US" altLang="zh-TW" sz="1500" dirty="0">
                <a:ln>
                  <a:solidFill>
                    <a:srgbClr val="FFFF00"/>
                  </a:solidFill>
                </a:ln>
                <a:solidFill>
                  <a:prstClr val="white"/>
                </a:solidFill>
                <a:effectLst>
                  <a:outerShdw blurRad="50800" dist="38100" dir="2700000" algn="tl" rotWithShape="0">
                    <a:prstClr val="black">
                      <a:alpha val="40000"/>
                    </a:prstClr>
                  </a:outerShdw>
                </a:effectLst>
                <a:latin typeface="新細明體" panose="02020500000000000000" pitchFamily="18" charset="-120"/>
              </a:rPr>
              <a:t>(6/8)</a:t>
            </a:r>
            <a:endParaRPr lang="zh-TW" altLang="en-US" sz="1500" dirty="0">
              <a:ln>
                <a:solidFill>
                  <a:srgbClr val="FFFF00"/>
                </a:solidFill>
              </a:ln>
              <a:solidFill>
                <a:prstClr val="white"/>
              </a:solidFill>
              <a:effectLst>
                <a:outerShdw blurRad="50800" dist="38100" dir="2700000" algn="tl" rotWithShape="0">
                  <a:prstClr val="black">
                    <a:alpha val="40000"/>
                  </a:prstClr>
                </a:outerShdw>
              </a:effectLst>
              <a:latin typeface="新細明體" panose="02020500000000000000" pitchFamily="18" charset="-120"/>
            </a:endParaRPr>
          </a:p>
        </p:txBody>
      </p:sp>
      <p:pic>
        <p:nvPicPr>
          <p:cNvPr id="10" name="內容版面配置區 9"/>
          <p:cNvPicPr>
            <a:picLocks noGrp="1" noChangeAspect="1"/>
          </p:cNvPicPr>
          <p:nvPr>
            <p:ph idx="1"/>
          </p:nvPr>
        </p:nvPicPr>
        <p:blipFill>
          <a:blip r:embed="rId2"/>
          <a:stretch>
            <a:fillRect/>
          </a:stretch>
        </p:blipFill>
        <p:spPr>
          <a:xfrm>
            <a:off x="0" y="1196752"/>
            <a:ext cx="8964488" cy="5400600"/>
          </a:xfrm>
          <a:prstGeom prst="rect">
            <a:avLst/>
          </a:prstGeom>
        </p:spPr>
      </p:pic>
      <p:sp>
        <p:nvSpPr>
          <p:cNvPr id="12" name="標題 1"/>
          <p:cNvSpPr txBox="1">
            <a:spLocks/>
          </p:cNvSpPr>
          <p:nvPr/>
        </p:nvSpPr>
        <p:spPr>
          <a:xfrm>
            <a:off x="2712339" y="281178"/>
            <a:ext cx="3696462" cy="686276"/>
          </a:xfrm>
          <a:prstGeom prst="rect">
            <a:avLst/>
          </a:prstGeom>
        </p:spPr>
        <p:txBody>
          <a:bodyPr vert="horz" lIns="68580" tIns="34290" rIns="68580" bIns="3429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771525"/>
            <a:r>
              <a:rPr lang="en-US" altLang="zh-TW" sz="3600" b="1" u="sng" dirty="0">
                <a:solidFill>
                  <a:srgbClr val="0000FF"/>
                </a:solidFill>
                <a:latin typeface="標楷體" panose="03000509000000000000" pitchFamily="65" charset="-120"/>
                <a:ea typeface="標楷體" panose="03000509000000000000" pitchFamily="65" charset="-120"/>
                <a:cs typeface="+mn-cs"/>
              </a:rPr>
              <a:t>107</a:t>
            </a:r>
            <a:r>
              <a:rPr lang="zh-TW" altLang="en-US" sz="3600" b="1" u="sng" dirty="0">
                <a:solidFill>
                  <a:srgbClr val="0000FF"/>
                </a:solidFill>
                <a:latin typeface="標楷體" panose="03000509000000000000" pitchFamily="65" charset="-120"/>
                <a:ea typeface="標楷體" panose="03000509000000000000" pitchFamily="65" charset="-120"/>
                <a:cs typeface="+mn-cs"/>
              </a:rPr>
              <a:t>簡章參考</a:t>
            </a:r>
            <a:r>
              <a:rPr lang="en-US" altLang="zh-TW" sz="3600" b="1" u="sng" dirty="0">
                <a:solidFill>
                  <a:srgbClr val="0000FF"/>
                </a:solidFill>
                <a:latin typeface="標楷體" panose="03000509000000000000" pitchFamily="65" charset="-120"/>
                <a:ea typeface="標楷體" panose="03000509000000000000" pitchFamily="65" charset="-120"/>
                <a:cs typeface="+mn-cs"/>
              </a:rPr>
              <a:t>-</a:t>
            </a:r>
            <a:r>
              <a:rPr lang="zh-TW" altLang="en-US" sz="3600" b="1" u="sng" dirty="0">
                <a:solidFill>
                  <a:srgbClr val="0000FF"/>
                </a:solidFill>
                <a:latin typeface="標楷體" panose="03000509000000000000" pitchFamily="65" charset="-120"/>
                <a:ea typeface="標楷體" panose="03000509000000000000" pitchFamily="65" charset="-120"/>
                <a:cs typeface="+mn-cs"/>
              </a:rPr>
              <a:t>志願三</a:t>
            </a:r>
            <a:endParaRPr lang="zh-TW" altLang="en-US" sz="3600" b="1" u="sng" dirty="0">
              <a:solidFill>
                <a:srgbClr val="0000FF"/>
              </a:solidFill>
              <a:latin typeface="標楷體" panose="03000509000000000000" pitchFamily="65" charset="-120"/>
              <a:ea typeface="標楷體" panose="03000509000000000000" pitchFamily="65" charset="-120"/>
              <a:cs typeface="+mn-cs"/>
            </a:endParaRPr>
          </a:p>
        </p:txBody>
      </p:sp>
      <p:sp>
        <p:nvSpPr>
          <p:cNvPr id="5" name="矩形 4"/>
          <p:cNvSpPr/>
          <p:nvPr/>
        </p:nvSpPr>
        <p:spPr>
          <a:xfrm>
            <a:off x="2071116" y="4077072"/>
            <a:ext cx="1282446" cy="28728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261767452"/>
      </p:ext>
    </p:extLst>
  </p:cSld>
  <p:clrMapOvr>
    <a:masterClrMapping/>
  </p:clrMapOvr>
  <mc:AlternateContent xmlns:mc="http://schemas.openxmlformats.org/markup-compatibility/2006">
    <mc:Choice xmlns:p14="http://schemas.microsoft.com/office/powerpoint/2010/main" Requires="p14">
      <p:transition p14:dur="250">
        <p:push dir="u"/>
      </p:transition>
    </mc:Choice>
    <mc:Fallback>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179513" y="1210817"/>
            <a:ext cx="7952116" cy="4402502"/>
          </a:xfrm>
        </p:spPr>
        <p:txBody>
          <a:bodyPr>
            <a:normAutofit fontScale="47500" lnSpcReduction="20000"/>
          </a:bodyPr>
          <a:lstStyle/>
          <a:p>
            <a:pPr marL="257167" indent="-257167" defTabSz="342889">
              <a:buNone/>
              <a:defRPr/>
            </a:pPr>
            <a:endParaRPr lang="en-US" altLang="zh-TW" sz="612" b="1" dirty="0">
              <a:solidFill>
                <a:srgbClr val="FF0000"/>
              </a:solidFill>
              <a:latin typeface="Calibri" pitchFamily="34" charset="0"/>
              <a:ea typeface="標楷體" pitchFamily="65" charset="-120"/>
            </a:endParaRPr>
          </a:p>
          <a:p>
            <a:pPr marL="257167" indent="-257167" defTabSz="342889">
              <a:lnSpc>
                <a:spcPct val="120000"/>
              </a:lnSpc>
              <a:spcBef>
                <a:spcPts val="450"/>
              </a:spcBef>
              <a:buFont typeface="Wingdings" pitchFamily="2" charset="2"/>
              <a:buChar char="p"/>
              <a:defRPr/>
            </a:pPr>
            <a:r>
              <a:rPr lang="en-US" altLang="zh-TW" sz="5250" b="1" dirty="0">
                <a:latin typeface="新細明體" pitchFamily="18" charset="-120"/>
                <a:ea typeface="新細明體" pitchFamily="18" charset="-120"/>
              </a:rPr>
              <a:t> </a:t>
            </a:r>
            <a:r>
              <a:rPr lang="zh-TW" altLang="en-US" sz="5250" dirty="0">
                <a:latin typeface="標楷體" pitchFamily="65" charset="-120"/>
                <a:ea typeface="標楷體" pitchFamily="65" charset="-120"/>
              </a:rPr>
              <a:t>甄選會依大學校系所訂</a:t>
            </a:r>
            <a:r>
              <a:rPr lang="zh-TW" altLang="en-US" sz="5250" b="1" dirty="0">
                <a:solidFill>
                  <a:srgbClr val="FF0000"/>
                </a:solidFill>
                <a:latin typeface="標楷體" pitchFamily="65" charset="-120"/>
                <a:ea typeface="標楷體" pitchFamily="65" charset="-120"/>
              </a:rPr>
              <a:t>學測檢定標準</a:t>
            </a:r>
            <a:r>
              <a:rPr lang="zh-TW" altLang="en-US" sz="5250" dirty="0">
                <a:latin typeface="標楷體" pitchFamily="65" charset="-120"/>
                <a:ea typeface="標楷體" pitchFamily="65" charset="-120"/>
              </a:rPr>
              <a:t>、</a:t>
            </a:r>
            <a:r>
              <a:rPr lang="zh-TW" altLang="en-US" sz="5250" b="1" dirty="0">
                <a:solidFill>
                  <a:srgbClr val="FF0000"/>
                </a:solidFill>
                <a:latin typeface="標楷體" pitchFamily="65" charset="-120"/>
                <a:ea typeface="標楷體" pitchFamily="65" charset="-120"/>
              </a:rPr>
              <a:t>高中英聽檢定</a:t>
            </a:r>
            <a:r>
              <a:rPr lang="zh-TW" altLang="en-US" sz="5250" b="1" dirty="0">
                <a:solidFill>
                  <a:srgbClr val="FF0000"/>
                </a:solidFill>
                <a:latin typeface="標楷體" pitchFamily="65" charset="-120"/>
                <a:ea typeface="標楷體" pitchFamily="65" charset="-120"/>
              </a:rPr>
              <a:t>標準</a:t>
            </a:r>
            <a:r>
              <a:rPr lang="zh-TW" altLang="en-US" sz="5250" dirty="0">
                <a:latin typeface="標楷體" pitchFamily="65" charset="-120"/>
                <a:ea typeface="標楷體" pitchFamily="65" charset="-120"/>
              </a:rPr>
              <a:t>、</a:t>
            </a:r>
            <a:r>
              <a:rPr lang="zh-TW" altLang="en-US" sz="5250" b="1" dirty="0">
                <a:solidFill>
                  <a:srgbClr val="FF0000"/>
                </a:solidFill>
                <a:latin typeface="標楷體" pitchFamily="65" charset="-120"/>
                <a:ea typeface="標楷體" pitchFamily="65" charset="-120"/>
              </a:rPr>
              <a:t>高中推薦優先順序</a:t>
            </a:r>
            <a:r>
              <a:rPr lang="zh-TW" altLang="en-US" sz="5250" dirty="0">
                <a:latin typeface="標楷體" pitchFamily="65" charset="-120"/>
                <a:ea typeface="標楷體" pitchFamily="65" charset="-120"/>
              </a:rPr>
              <a:t>及</a:t>
            </a:r>
            <a:r>
              <a:rPr lang="zh-TW" altLang="en-US" sz="5250" b="1" dirty="0">
                <a:solidFill>
                  <a:srgbClr val="FF0000"/>
                </a:solidFill>
                <a:latin typeface="標楷體" pitchFamily="65" charset="-120"/>
                <a:ea typeface="標楷體" pitchFamily="65" charset="-120"/>
              </a:rPr>
              <a:t>分發比序項目</a:t>
            </a:r>
            <a:r>
              <a:rPr lang="zh-TW" altLang="en-US" sz="5250" dirty="0">
                <a:latin typeface="標楷體" pitchFamily="65" charset="-120"/>
                <a:ea typeface="標楷體" pitchFamily="65" charset="-120"/>
              </a:rPr>
              <a:t>進行第一輪分發；各</a:t>
            </a:r>
            <a:r>
              <a:rPr lang="zh-TW" altLang="en-US" sz="5250" dirty="0">
                <a:latin typeface="標楷體" pitchFamily="65" charset="-120"/>
                <a:ea typeface="標楷體" pitchFamily="65" charset="-120"/>
              </a:rPr>
              <a:t>大學用</a:t>
            </a:r>
            <a:r>
              <a:rPr lang="zh-TW" altLang="en-US" sz="5250" dirty="0">
                <a:latin typeface="標楷體" pitchFamily="65" charset="-120"/>
                <a:ea typeface="標楷體" pitchFamily="65" charset="-120"/>
              </a:rPr>
              <a:t>錄取同所高中學生</a:t>
            </a:r>
            <a:r>
              <a:rPr lang="zh-TW" altLang="en-US" sz="5250" b="1" dirty="0">
                <a:solidFill>
                  <a:schemeClr val="accent2">
                    <a:lumMod val="75000"/>
                  </a:schemeClr>
                </a:solidFill>
                <a:latin typeface="標楷體" pitchFamily="65" charset="-120"/>
                <a:ea typeface="標楷體" pitchFamily="65" charset="-120"/>
              </a:rPr>
              <a:t>以一名為限</a:t>
            </a:r>
            <a:r>
              <a:rPr lang="zh-TW" altLang="en-US" sz="5250" b="1" dirty="0">
                <a:solidFill>
                  <a:schemeClr val="accent2">
                    <a:lumMod val="75000"/>
                  </a:schemeClr>
                </a:solidFill>
                <a:latin typeface="新細明體" pitchFamily="18" charset="-120"/>
              </a:rPr>
              <a:t> </a:t>
            </a:r>
            <a:r>
              <a:rPr lang="zh-TW" altLang="en-US" sz="5250" dirty="0">
                <a:latin typeface="標楷體" pitchFamily="65" charset="-120"/>
                <a:ea typeface="標楷體" pitchFamily="65" charset="-120"/>
              </a:rPr>
              <a:t>。</a:t>
            </a:r>
            <a:endParaRPr lang="en-US" altLang="zh-TW" sz="5250" b="1" dirty="0">
              <a:solidFill>
                <a:schemeClr val="accent2">
                  <a:lumMod val="75000"/>
                </a:schemeClr>
              </a:solidFill>
              <a:latin typeface="新細明體" pitchFamily="18" charset="-120"/>
            </a:endParaRPr>
          </a:p>
          <a:p>
            <a:pPr marL="0" indent="0" defTabSz="342889">
              <a:lnSpc>
                <a:spcPct val="120000"/>
              </a:lnSpc>
              <a:spcBef>
                <a:spcPts val="450"/>
              </a:spcBef>
              <a:buNone/>
              <a:defRPr/>
            </a:pPr>
            <a:endParaRPr lang="en-US" altLang="zh-TW" sz="1875" dirty="0">
              <a:solidFill>
                <a:schemeClr val="accent2">
                  <a:lumMod val="75000"/>
                </a:schemeClr>
              </a:solidFill>
              <a:latin typeface="新細明體" pitchFamily="18" charset="-120"/>
            </a:endParaRPr>
          </a:p>
          <a:p>
            <a:pPr marL="257167" indent="-257167" defTabSz="342889">
              <a:lnSpc>
                <a:spcPct val="120000"/>
              </a:lnSpc>
              <a:spcBef>
                <a:spcPts val="450"/>
              </a:spcBef>
              <a:buFont typeface="Wingdings" pitchFamily="2" charset="2"/>
              <a:buChar char="p"/>
              <a:defRPr/>
            </a:pPr>
            <a:r>
              <a:rPr lang="zh-TW" altLang="en-US" sz="5250" dirty="0">
                <a:latin typeface="標楷體" pitchFamily="65" charset="-120"/>
                <a:ea typeface="標楷體" pitchFamily="65" charset="-120"/>
              </a:rPr>
              <a:t>校</a:t>
            </a:r>
            <a:r>
              <a:rPr lang="zh-TW" altLang="en-US" sz="5250" dirty="0">
                <a:latin typeface="標楷體" pitchFamily="65" charset="-120"/>
                <a:ea typeface="標楷體" pitchFamily="65" charset="-120"/>
              </a:rPr>
              <a:t>系第一輪分發後仍有缺額者，進行第二輪分發，至</a:t>
            </a:r>
            <a:r>
              <a:rPr lang="zh-TW" altLang="en-US" sz="5250" u="sng" dirty="0">
                <a:solidFill>
                  <a:srgbClr val="FF0000"/>
                </a:solidFill>
                <a:latin typeface="標楷體" pitchFamily="65" charset="-120"/>
                <a:ea typeface="標楷體" pitchFamily="65" charset="-120"/>
              </a:rPr>
              <a:t>缺額補滿</a:t>
            </a:r>
            <a:r>
              <a:rPr lang="zh-TW" altLang="en-US" sz="5250" dirty="0">
                <a:latin typeface="標楷體" pitchFamily="65" charset="-120"/>
                <a:ea typeface="標楷體" pitchFamily="65" charset="-120"/>
              </a:rPr>
              <a:t>為止</a:t>
            </a:r>
            <a:r>
              <a:rPr lang="en-US" altLang="zh-TW" sz="5250" dirty="0">
                <a:latin typeface="標楷體" pitchFamily="65" charset="-120"/>
                <a:ea typeface="標楷體" pitchFamily="65" charset="-120"/>
              </a:rPr>
              <a:t>(</a:t>
            </a:r>
            <a:r>
              <a:rPr lang="zh-TW" altLang="en-US" sz="5250" dirty="0">
                <a:latin typeface="標楷體" pitchFamily="65" charset="-120"/>
                <a:ea typeface="標楷體" pitchFamily="65" charset="-120"/>
              </a:rPr>
              <a:t>大學錄取同一高中學生</a:t>
            </a:r>
            <a:r>
              <a:rPr lang="zh-TW" altLang="en-US" sz="5250" dirty="0">
                <a:solidFill>
                  <a:srgbClr val="C00000"/>
                </a:solidFill>
                <a:latin typeface="標楷體" pitchFamily="65" charset="-120"/>
                <a:ea typeface="標楷體" pitchFamily="65" charset="-120"/>
              </a:rPr>
              <a:t>不限一名</a:t>
            </a:r>
            <a:r>
              <a:rPr lang="en-US" altLang="zh-TW" sz="5250" dirty="0">
                <a:latin typeface="標楷體" pitchFamily="65" charset="-120"/>
                <a:ea typeface="標楷體" pitchFamily="65" charset="-120"/>
              </a:rPr>
              <a:t>)</a:t>
            </a:r>
            <a:r>
              <a:rPr lang="zh-TW" altLang="en-US" sz="5250" dirty="0">
                <a:latin typeface="標楷體" pitchFamily="65" charset="-120"/>
                <a:ea typeface="標楷體" pitchFamily="65" charset="-120"/>
              </a:rPr>
              <a:t>。</a:t>
            </a:r>
            <a:endParaRPr lang="en-US" altLang="zh-TW" sz="5250" dirty="0">
              <a:latin typeface="標楷體" pitchFamily="65" charset="-120"/>
              <a:ea typeface="標楷體" pitchFamily="65" charset="-120"/>
            </a:endParaRPr>
          </a:p>
          <a:p>
            <a:pPr marL="0" indent="0" defTabSz="342889">
              <a:lnSpc>
                <a:spcPct val="120000"/>
              </a:lnSpc>
              <a:spcBef>
                <a:spcPts val="450"/>
              </a:spcBef>
              <a:buNone/>
              <a:defRPr/>
            </a:pPr>
            <a:endParaRPr lang="en-US" altLang="zh-TW" sz="1875" dirty="0">
              <a:latin typeface="標楷體" pitchFamily="65" charset="-120"/>
              <a:ea typeface="標楷體" pitchFamily="65" charset="-120"/>
            </a:endParaRPr>
          </a:p>
          <a:p>
            <a:pPr marL="257167" indent="-257167" defTabSz="342889">
              <a:lnSpc>
                <a:spcPct val="120000"/>
              </a:lnSpc>
              <a:spcBef>
                <a:spcPts val="450"/>
              </a:spcBef>
              <a:buFont typeface="Wingdings" pitchFamily="2" charset="2"/>
              <a:buChar char="p"/>
              <a:defRPr/>
            </a:pPr>
            <a:r>
              <a:rPr lang="zh-TW" altLang="en-US" sz="5250" dirty="0">
                <a:latin typeface="標楷體" pitchFamily="65" charset="-120"/>
                <a:ea typeface="標楷體" pitchFamily="65" charset="-120"/>
              </a:rPr>
              <a:t>第一輪及第二輪分發經比序至最後一項目仍相同時，依招生規定辦理 </a:t>
            </a:r>
            <a:r>
              <a:rPr lang="en-US" altLang="zh-TW" sz="5250" dirty="0">
                <a:latin typeface="標楷體" pitchFamily="65" charset="-120"/>
                <a:ea typeface="標楷體" pitchFamily="65" charset="-120"/>
              </a:rPr>
              <a:t>(</a:t>
            </a:r>
            <a:r>
              <a:rPr lang="zh-TW" altLang="en-US" sz="5250" dirty="0">
                <a:latin typeface="標楷體" pitchFamily="65" charset="-120"/>
                <a:ea typeface="標楷體" pitchFamily="65" charset="-120"/>
              </a:rPr>
              <a:t>若有增額錄取由考試入學名額</a:t>
            </a:r>
            <a:r>
              <a:rPr lang="zh-TW" altLang="en-US" sz="5250" dirty="0">
                <a:latin typeface="標楷體" pitchFamily="65" charset="-120"/>
                <a:ea typeface="標楷體" pitchFamily="65" charset="-120"/>
              </a:rPr>
              <a:t>調整</a:t>
            </a:r>
            <a:r>
              <a:rPr lang="zh-TW" altLang="en-US" sz="5250" dirty="0">
                <a:latin typeface="標楷體" pitchFamily="65" charset="-120"/>
                <a:ea typeface="標楷體" pitchFamily="65" charset="-120"/>
              </a:rPr>
              <a:t>流用</a:t>
            </a:r>
            <a:r>
              <a:rPr lang="en-US" altLang="zh-TW" sz="5250" dirty="0">
                <a:latin typeface="標楷體" pitchFamily="65" charset="-120"/>
                <a:ea typeface="標楷體" pitchFamily="65" charset="-120"/>
              </a:rPr>
              <a:t>)</a:t>
            </a:r>
            <a:endParaRPr lang="zh-TW" altLang="en-US" sz="5250" dirty="0">
              <a:latin typeface="新細明體" pitchFamily="18" charset="-120"/>
              <a:ea typeface="新細明體" pitchFamily="18" charset="-120"/>
            </a:endParaRPr>
          </a:p>
        </p:txBody>
      </p:sp>
      <p:sp>
        <p:nvSpPr>
          <p:cNvPr id="58371" name="標題 1"/>
          <p:cNvSpPr>
            <a:spLocks/>
          </p:cNvSpPr>
          <p:nvPr/>
        </p:nvSpPr>
        <p:spPr bwMode="auto">
          <a:xfrm>
            <a:off x="2813655" y="514998"/>
            <a:ext cx="3099461" cy="69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3" tIns="34986" rIns="69973" bIns="34986" anchor="ctr"/>
          <a:lstStyle>
            <a:lvl1pPr defTabSz="1028700">
              <a:defRPr kumimoji="1" sz="2000">
                <a:solidFill>
                  <a:schemeClr val="tx1"/>
                </a:solidFill>
                <a:latin typeface="Arial" panose="020B0604020202020204" pitchFamily="34" charset="0"/>
                <a:ea typeface="新細明體" panose="02020500000000000000" pitchFamily="18" charset="-120"/>
              </a:defRPr>
            </a:lvl1pPr>
            <a:lvl2pPr marL="742950" indent="-285750" defTabSz="1028700">
              <a:defRPr kumimoji="1" sz="2000">
                <a:solidFill>
                  <a:schemeClr val="tx1"/>
                </a:solidFill>
                <a:latin typeface="Arial" panose="020B0604020202020204" pitchFamily="34" charset="0"/>
                <a:ea typeface="新細明體" panose="02020500000000000000" pitchFamily="18" charset="-120"/>
              </a:defRPr>
            </a:lvl2pPr>
            <a:lvl3pPr marL="1143000" indent="-228600" defTabSz="1028700">
              <a:defRPr kumimoji="1" sz="2000">
                <a:solidFill>
                  <a:schemeClr val="tx1"/>
                </a:solidFill>
                <a:latin typeface="Arial" panose="020B0604020202020204" pitchFamily="34" charset="0"/>
                <a:ea typeface="新細明體" panose="02020500000000000000" pitchFamily="18" charset="-120"/>
              </a:defRPr>
            </a:lvl3pPr>
            <a:lvl4pPr marL="1600200" indent="-228600" defTabSz="1028700">
              <a:defRPr kumimoji="1" sz="2000">
                <a:solidFill>
                  <a:schemeClr val="tx1"/>
                </a:solidFill>
                <a:latin typeface="Arial" panose="020B0604020202020204" pitchFamily="34" charset="0"/>
                <a:ea typeface="新細明體" panose="02020500000000000000" pitchFamily="18" charset="-120"/>
              </a:defRPr>
            </a:lvl4pPr>
            <a:lvl5pPr marL="2057400" indent="-228600" defTabSz="1028700">
              <a:defRPr kumimoji="1" sz="2000">
                <a:solidFill>
                  <a:schemeClr val="tx1"/>
                </a:solidFill>
                <a:latin typeface="Arial" panose="020B0604020202020204" pitchFamily="34" charset="0"/>
                <a:ea typeface="新細明體" panose="02020500000000000000" pitchFamily="18" charset="-120"/>
              </a:defRPr>
            </a:lvl5pPr>
            <a:lvl6pPr marL="25146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pPr algn="ctr">
              <a:lnSpc>
                <a:spcPct val="90000"/>
              </a:lnSpc>
              <a:spcBef>
                <a:spcPct val="0"/>
              </a:spcBef>
            </a:pPr>
            <a:r>
              <a:rPr lang="zh-TW" altLang="en-US" sz="3600" b="1" u="sng" dirty="0">
                <a:solidFill>
                  <a:srgbClr val="0000FF"/>
                </a:solidFill>
                <a:latin typeface="標楷體" panose="03000509000000000000" pitchFamily="65" charset="-120"/>
                <a:ea typeface="標楷體" panose="03000509000000000000" pitchFamily="65" charset="-120"/>
              </a:rPr>
              <a:t>分發錄取原則</a:t>
            </a:r>
          </a:p>
        </p:txBody>
      </p:sp>
      <p:sp>
        <p:nvSpPr>
          <p:cNvPr id="58372" name="投影片編號版面配置區 1"/>
          <p:cNvSpPr txBox="1">
            <a:spLocks noGrp="1"/>
          </p:cNvSpPr>
          <p:nvPr/>
        </p:nvSpPr>
        <p:spPr bwMode="auto">
          <a:xfrm>
            <a:off x="6111379" y="5623870"/>
            <a:ext cx="1657626" cy="27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3" tIns="34986" rIns="69973" bIns="34986" anchor="ctr"/>
          <a:lstStyle>
            <a:lvl1pPr defTabSz="1028700">
              <a:defRPr kumimoji="1" sz="2000">
                <a:solidFill>
                  <a:schemeClr val="tx1"/>
                </a:solidFill>
                <a:latin typeface="Arial" panose="020B0604020202020204" pitchFamily="34" charset="0"/>
                <a:ea typeface="新細明體" panose="02020500000000000000" pitchFamily="18" charset="-120"/>
              </a:defRPr>
            </a:lvl1pPr>
            <a:lvl2pPr marL="742950" indent="-285750" defTabSz="1028700">
              <a:defRPr kumimoji="1" sz="2000">
                <a:solidFill>
                  <a:schemeClr val="tx1"/>
                </a:solidFill>
                <a:latin typeface="Arial" panose="020B0604020202020204" pitchFamily="34" charset="0"/>
                <a:ea typeface="新細明體" panose="02020500000000000000" pitchFamily="18" charset="-120"/>
              </a:defRPr>
            </a:lvl2pPr>
            <a:lvl3pPr marL="1143000" indent="-228600" defTabSz="1028700">
              <a:defRPr kumimoji="1" sz="2000">
                <a:solidFill>
                  <a:schemeClr val="tx1"/>
                </a:solidFill>
                <a:latin typeface="Arial" panose="020B0604020202020204" pitchFamily="34" charset="0"/>
                <a:ea typeface="新細明體" panose="02020500000000000000" pitchFamily="18" charset="-120"/>
              </a:defRPr>
            </a:lvl3pPr>
            <a:lvl4pPr marL="1600200" indent="-228600" defTabSz="1028700">
              <a:defRPr kumimoji="1" sz="2000">
                <a:solidFill>
                  <a:schemeClr val="tx1"/>
                </a:solidFill>
                <a:latin typeface="Arial" panose="020B0604020202020204" pitchFamily="34" charset="0"/>
                <a:ea typeface="新細明體" panose="02020500000000000000" pitchFamily="18" charset="-120"/>
              </a:defRPr>
            </a:lvl4pPr>
            <a:lvl5pPr marL="2057400" indent="-228600" defTabSz="1028700">
              <a:defRPr kumimoji="1" sz="2000">
                <a:solidFill>
                  <a:schemeClr val="tx1"/>
                </a:solidFill>
                <a:latin typeface="Arial" panose="020B0604020202020204" pitchFamily="34" charset="0"/>
                <a:ea typeface="新細明體" panose="02020500000000000000" pitchFamily="18" charset="-120"/>
              </a:defRPr>
            </a:lvl5pPr>
            <a:lvl6pPr marL="25146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pPr algn="r" eaLnBrk="1" hangingPunct="1"/>
            <a:fld id="{60065673-08FF-4D64-BCEF-AEC2780AB3F6}" type="slidenum">
              <a:rPr kumimoji="0" lang="en-US" altLang="zh-TW" sz="953">
                <a:latin typeface="Calibri" panose="020F0502020204030204" pitchFamily="34" charset="0"/>
              </a:rPr>
              <a:pPr algn="r" eaLnBrk="1" hangingPunct="1"/>
              <a:t>14</a:t>
            </a:fld>
            <a:endParaRPr kumimoji="0" lang="en-US" altLang="zh-TW" sz="953">
              <a:latin typeface="Calibri" panose="020F0502020204030204" pitchFamily="34" charset="0"/>
            </a:endParaRPr>
          </a:p>
        </p:txBody>
      </p:sp>
      <p:sp>
        <p:nvSpPr>
          <p:cNvPr id="5" name="Rectangle 2"/>
          <p:cNvSpPr>
            <a:spLocks noChangeArrowheads="1"/>
          </p:cNvSpPr>
          <p:nvPr/>
        </p:nvSpPr>
        <p:spPr bwMode="auto">
          <a:xfrm>
            <a:off x="0" y="0"/>
            <a:ext cx="2266950" cy="540060"/>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lvl="0" algn="ctr">
              <a:spcBef>
                <a:spcPct val="0"/>
              </a:spcBef>
              <a:buNone/>
            </a:pPr>
            <a:r>
              <a:rPr lang="zh-TW" altLang="en-US" sz="3300" dirty="0">
                <a:ln>
                  <a:solidFill>
                    <a:srgbClr val="FFFF00"/>
                  </a:solidFill>
                </a:ln>
                <a:solidFill>
                  <a:srgbClr val="FFFF00"/>
                </a:solidFill>
                <a:effectLst>
                  <a:outerShdw blurRad="50800" dist="38100" dir="2700000" algn="tl" rotWithShape="0">
                    <a:prstClr val="black">
                      <a:alpha val="40000"/>
                    </a:prstClr>
                  </a:outerShdw>
                </a:effectLst>
                <a:latin typeface="新細明體" panose="02020500000000000000" pitchFamily="18" charset="-120"/>
              </a:rPr>
              <a:t>繁星推薦</a:t>
            </a:r>
            <a:r>
              <a:rPr lang="en-US" altLang="zh-TW" sz="1500" dirty="0">
                <a:ln>
                  <a:solidFill>
                    <a:srgbClr val="FFFF00"/>
                  </a:solidFill>
                </a:ln>
                <a:solidFill>
                  <a:prstClr val="white"/>
                </a:solidFill>
                <a:effectLst>
                  <a:outerShdw blurRad="50800" dist="38100" dir="2700000" algn="tl" rotWithShape="0">
                    <a:prstClr val="black">
                      <a:alpha val="40000"/>
                    </a:prstClr>
                  </a:outerShdw>
                </a:effectLst>
                <a:latin typeface="新細明體" panose="02020500000000000000" pitchFamily="18" charset="-120"/>
              </a:rPr>
              <a:t>(7/8)</a:t>
            </a:r>
            <a:endParaRPr lang="zh-TW" altLang="en-US" sz="1500" dirty="0">
              <a:ln>
                <a:solidFill>
                  <a:srgbClr val="FFFF00"/>
                </a:solidFill>
              </a:ln>
              <a:solidFill>
                <a:prstClr val="white"/>
              </a:solidFill>
              <a:effectLst>
                <a:outerShdw blurRad="50800" dist="38100" dir="2700000" algn="tl" rotWithShape="0">
                  <a:prstClr val="black">
                    <a:alpha val="40000"/>
                  </a:prstClr>
                </a:outerShdw>
              </a:effectLst>
              <a:latin typeface="新細明體" panose="02020500000000000000" pitchFamily="18" charset="-120"/>
            </a:endParaRPr>
          </a:p>
        </p:txBody>
      </p:sp>
    </p:spTree>
    <p:extLst>
      <p:ext uri="{BB962C8B-B14F-4D97-AF65-F5344CB8AC3E}">
        <p14:creationId xmlns:p14="http://schemas.microsoft.com/office/powerpoint/2010/main" val="262970027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891">
                                            <p:txEl>
                                              <p:pRg st="3" end="3"/>
                                            </p:txEl>
                                          </p:spTgt>
                                        </p:tgtEl>
                                        <p:attrNameLst>
                                          <p:attrName>style.visibility</p:attrName>
                                        </p:attrNameLst>
                                      </p:cBhvr>
                                      <p:to>
                                        <p:strVal val="visible"/>
                                      </p:to>
                                    </p:set>
                                    <p:anim calcmode="lin" valueType="num">
                                      <p:cBhvr additive="base">
                                        <p:cTn id="7" dur="25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8" dur="25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891">
                                            <p:txEl>
                                              <p:pRg st="5" end="5"/>
                                            </p:txEl>
                                          </p:spTgt>
                                        </p:tgtEl>
                                        <p:attrNameLst>
                                          <p:attrName>style.visibility</p:attrName>
                                        </p:attrNameLst>
                                      </p:cBhvr>
                                      <p:to>
                                        <p:strVal val="visible"/>
                                      </p:to>
                                    </p:set>
                                    <p:anim calcmode="lin" valueType="num">
                                      <p:cBhvr additive="base">
                                        <p:cTn id="13" dur="250" fill="hold"/>
                                        <p:tgtEl>
                                          <p:spTgt spid="37891">
                                            <p:txEl>
                                              <p:pRg st="5" end="5"/>
                                            </p:txEl>
                                          </p:spTgt>
                                        </p:tgtEl>
                                        <p:attrNameLst>
                                          <p:attrName>ppt_x</p:attrName>
                                        </p:attrNameLst>
                                      </p:cBhvr>
                                      <p:tavLst>
                                        <p:tav tm="0">
                                          <p:val>
                                            <p:strVal val="#ppt_x"/>
                                          </p:val>
                                        </p:tav>
                                        <p:tav tm="100000">
                                          <p:val>
                                            <p:strVal val="#ppt_x"/>
                                          </p:val>
                                        </p:tav>
                                      </p:tavLst>
                                    </p:anim>
                                    <p:anim calcmode="lin" valueType="num">
                                      <p:cBhvr additive="base">
                                        <p:cTn id="14" dur="250" fill="hold"/>
                                        <p:tgtEl>
                                          <p:spTgt spid="3789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179512" y="1340768"/>
            <a:ext cx="7589493" cy="5040560"/>
          </a:xfrm>
        </p:spPr>
        <p:txBody>
          <a:bodyPr>
            <a:noAutofit/>
          </a:bodyPr>
          <a:lstStyle/>
          <a:p>
            <a:pPr marL="257167" indent="-257167" defTabSz="342889">
              <a:lnSpc>
                <a:spcPct val="90000"/>
              </a:lnSpc>
              <a:buFont typeface="Wingdings 3" charset="2"/>
              <a:buChar char=""/>
              <a:defRPr/>
            </a:pPr>
            <a:endParaRPr lang="en-US" altLang="zh-TW" sz="600" b="1" dirty="0">
              <a:solidFill>
                <a:srgbClr val="FF0000"/>
              </a:solidFill>
              <a:latin typeface="Calibri" panose="020F0502020204030204" pitchFamily="34" charset="0"/>
              <a:ea typeface="標楷體" panose="03000509000000000000" pitchFamily="65" charset="-120"/>
            </a:endParaRPr>
          </a:p>
          <a:p>
            <a:pPr marL="257167" indent="-257167" defTabSz="342889">
              <a:lnSpc>
                <a:spcPct val="90000"/>
              </a:lnSpc>
              <a:buFont typeface="Wingdings" panose="05000000000000000000" pitchFamily="2" charset="2"/>
              <a:buChar char="p"/>
              <a:defRPr/>
            </a:pPr>
            <a:r>
              <a:rPr lang="zh-TW" altLang="en-US" sz="2400" dirty="0">
                <a:solidFill>
                  <a:schemeClr val="tx1"/>
                </a:solidFill>
                <a:latin typeface="Calibri" panose="020F0502020204030204" pitchFamily="34" charset="0"/>
                <a:ea typeface="標楷體" panose="03000509000000000000" pitchFamily="65" charset="-120"/>
              </a:rPr>
              <a:t>分發</a:t>
            </a:r>
            <a:r>
              <a:rPr lang="zh-TW" altLang="en-US" sz="2400" dirty="0">
                <a:solidFill>
                  <a:schemeClr val="tx1"/>
                </a:solidFill>
                <a:latin typeface="Calibri" panose="020F0502020204030204" pitchFamily="34" charset="0"/>
                <a:ea typeface="標楷體" panose="03000509000000000000" pitchFamily="65" charset="-120"/>
              </a:rPr>
              <a:t>錄取生即取得各該校系入學</a:t>
            </a:r>
            <a:r>
              <a:rPr lang="zh-TW" altLang="en-US" sz="2400" dirty="0">
                <a:solidFill>
                  <a:schemeClr val="tx1"/>
                </a:solidFill>
                <a:latin typeface="Calibri" panose="020F0502020204030204" pitchFamily="34" charset="0"/>
                <a:ea typeface="標楷體" panose="03000509000000000000" pitchFamily="65" charset="-120"/>
              </a:rPr>
              <a:t>資格</a:t>
            </a:r>
            <a:endParaRPr lang="en-US" altLang="zh-TW" sz="2400" dirty="0">
              <a:solidFill>
                <a:schemeClr val="tx1"/>
              </a:solidFill>
              <a:latin typeface="Calibri" panose="020F0502020204030204" pitchFamily="34" charset="0"/>
              <a:ea typeface="標楷體" panose="03000509000000000000" pitchFamily="65" charset="-120"/>
            </a:endParaRPr>
          </a:p>
          <a:p>
            <a:pPr marL="0" indent="0" defTabSz="342889">
              <a:lnSpc>
                <a:spcPct val="90000"/>
              </a:lnSpc>
              <a:buNone/>
              <a:defRPr/>
            </a:pPr>
            <a:endParaRPr lang="zh-TW" altLang="en-US" sz="1500" dirty="0">
              <a:solidFill>
                <a:schemeClr val="tx1"/>
              </a:solidFill>
              <a:latin typeface="Calibri" panose="020F0502020204030204" pitchFamily="34" charset="0"/>
              <a:ea typeface="標楷體" panose="03000509000000000000" pitchFamily="65" charset="-120"/>
            </a:endParaRPr>
          </a:p>
          <a:p>
            <a:pPr marL="257167" indent="-257167" defTabSz="342889">
              <a:lnSpc>
                <a:spcPct val="90000"/>
              </a:lnSpc>
              <a:buFont typeface="Wingdings" panose="05000000000000000000" pitchFamily="2" charset="2"/>
              <a:buChar char="p"/>
              <a:defRPr/>
            </a:pPr>
            <a:r>
              <a:rPr lang="zh-TW" altLang="en-US" sz="2400" i="1" dirty="0">
                <a:solidFill>
                  <a:schemeClr val="tx1"/>
                </a:solidFill>
                <a:latin typeface="標楷體" panose="03000509000000000000" pitchFamily="65" charset="-120"/>
                <a:ea typeface="標楷體" panose="03000509000000000000" pitchFamily="65" charset="-120"/>
              </a:rPr>
              <a:t>無論放棄與否，</a:t>
            </a:r>
            <a:r>
              <a:rPr lang="zh-TW" altLang="en-US" sz="2400" i="1" dirty="0">
                <a:solidFill>
                  <a:schemeClr val="tx1"/>
                </a:solidFill>
                <a:latin typeface="Calibri" panose="020F0502020204030204" pitchFamily="34" charset="0"/>
                <a:ea typeface="標楷體" panose="03000509000000000000" pitchFamily="65" charset="-120"/>
              </a:rPr>
              <a:t>一律</a:t>
            </a:r>
            <a:r>
              <a:rPr lang="zh-TW" altLang="en-US" sz="2400" i="1" u="sng" dirty="0">
                <a:solidFill>
                  <a:srgbClr val="FF0000"/>
                </a:solidFill>
                <a:latin typeface="Calibri" panose="020F0502020204030204" pitchFamily="34" charset="0"/>
                <a:ea typeface="標楷體" panose="03000509000000000000" pitchFamily="65" charset="-120"/>
              </a:rPr>
              <a:t>不得參加</a:t>
            </a:r>
            <a:r>
              <a:rPr lang="zh-TW" altLang="en-US" sz="2400" i="1" dirty="0">
                <a:latin typeface="Calibri" panose="020F0502020204030204" pitchFamily="34" charset="0"/>
                <a:ea typeface="標楷體" panose="03000509000000000000" pitchFamily="65" charset="-120"/>
              </a:rPr>
              <a:t>當</a:t>
            </a:r>
            <a:r>
              <a:rPr lang="zh-TW" altLang="en-US" sz="2400" i="1" dirty="0">
                <a:latin typeface="Calibri" panose="020F0502020204030204" pitchFamily="34" charset="0"/>
                <a:ea typeface="標楷體" panose="03000509000000000000" pitchFamily="65" charset="-120"/>
              </a:rPr>
              <a:t>年度</a:t>
            </a:r>
            <a:r>
              <a:rPr lang="zh-TW" altLang="en-US" sz="2400" i="1" u="sng" dirty="0">
                <a:solidFill>
                  <a:srgbClr val="FF0000"/>
                </a:solidFill>
                <a:latin typeface="Calibri" panose="020F0502020204030204" pitchFamily="34" charset="0"/>
                <a:ea typeface="標楷體" panose="03000509000000000000" pitchFamily="65" charset="-120"/>
              </a:rPr>
              <a:t>大學「</a:t>
            </a:r>
            <a:r>
              <a:rPr lang="zh-TW" altLang="en-US" sz="2400" i="1" u="sng" dirty="0">
                <a:solidFill>
                  <a:srgbClr val="FF0000"/>
                </a:solidFill>
                <a:latin typeface="Calibri" panose="020F0502020204030204" pitchFamily="34" charset="0"/>
                <a:ea typeface="標楷體" panose="03000509000000000000" pitchFamily="65" charset="-120"/>
              </a:rPr>
              <a:t>個人申請</a:t>
            </a:r>
            <a:r>
              <a:rPr lang="zh-TW" altLang="en-US" sz="2400" i="1" u="sng" dirty="0">
                <a:solidFill>
                  <a:srgbClr val="FF0000"/>
                </a:solidFill>
                <a:latin typeface="Calibri" panose="020F0502020204030204" pitchFamily="34" charset="0"/>
                <a:ea typeface="標楷體" panose="03000509000000000000" pitchFamily="65" charset="-120"/>
              </a:rPr>
              <a:t>」</a:t>
            </a:r>
            <a:r>
              <a:rPr lang="zh-TW" altLang="en-US" sz="2400" i="1" dirty="0">
                <a:solidFill>
                  <a:schemeClr val="tx1"/>
                </a:solidFill>
                <a:latin typeface="Calibri" panose="020F0502020204030204" pitchFamily="34" charset="0"/>
                <a:ea typeface="標楷體" panose="03000509000000000000" pitchFamily="65" charset="-120"/>
              </a:rPr>
              <a:t>及</a:t>
            </a:r>
            <a:r>
              <a:rPr lang="zh-TW" altLang="en-US" sz="2400" i="1" u="sng" dirty="0">
                <a:solidFill>
                  <a:srgbClr val="FF0000"/>
                </a:solidFill>
                <a:latin typeface="Calibri" panose="020F0502020204030204" pitchFamily="34" charset="0"/>
                <a:ea typeface="標楷體" panose="03000509000000000000" pitchFamily="65" charset="-120"/>
              </a:rPr>
              <a:t>科大「申請入學」</a:t>
            </a:r>
            <a:r>
              <a:rPr lang="zh-TW" altLang="en-US" sz="2400" i="1" dirty="0">
                <a:latin typeface="Calibri" panose="020F0502020204030204" pitchFamily="34" charset="0"/>
                <a:ea typeface="標楷體" panose="03000509000000000000" pitchFamily="65" charset="-120"/>
              </a:rPr>
              <a:t>第一</a:t>
            </a:r>
            <a:r>
              <a:rPr lang="zh-TW" altLang="en-US" sz="2400" i="1" dirty="0">
                <a:latin typeface="Calibri" panose="020F0502020204030204" pitchFamily="34" charset="0"/>
                <a:ea typeface="標楷體" panose="03000509000000000000" pitchFamily="65" charset="-120"/>
              </a:rPr>
              <a:t>階段</a:t>
            </a:r>
            <a:r>
              <a:rPr lang="zh-TW" altLang="en-US" sz="2400" i="1" dirty="0">
                <a:latin typeface="Calibri" panose="020F0502020204030204" pitchFamily="34" charset="0"/>
                <a:ea typeface="標楷體" panose="03000509000000000000" pitchFamily="65" charset="-120"/>
              </a:rPr>
              <a:t>篩選</a:t>
            </a:r>
            <a:endParaRPr lang="en-US" altLang="zh-TW" sz="2400" i="1" dirty="0">
              <a:latin typeface="Calibri" panose="020F0502020204030204" pitchFamily="34" charset="0"/>
              <a:ea typeface="標楷體" panose="03000509000000000000" pitchFamily="65" charset="-120"/>
            </a:endParaRPr>
          </a:p>
          <a:p>
            <a:pPr marL="0" indent="0" defTabSz="342889">
              <a:lnSpc>
                <a:spcPct val="90000"/>
              </a:lnSpc>
              <a:buNone/>
              <a:defRPr/>
            </a:pPr>
            <a:endParaRPr lang="zh-TW" altLang="en-US" sz="1500" dirty="0">
              <a:solidFill>
                <a:schemeClr val="tx1"/>
              </a:solidFill>
              <a:latin typeface="Calibri" panose="020F0502020204030204" pitchFamily="34" charset="0"/>
              <a:ea typeface="標楷體" panose="03000509000000000000" pitchFamily="65" charset="-120"/>
            </a:endParaRPr>
          </a:p>
          <a:p>
            <a:pPr marL="257167" indent="-257167" defTabSz="342889">
              <a:buFont typeface="Wingdings" panose="05000000000000000000" pitchFamily="2" charset="2"/>
              <a:buChar char="p"/>
              <a:defRPr/>
            </a:pPr>
            <a:r>
              <a:rPr lang="zh-TW" altLang="en-US" sz="2400" dirty="0">
                <a:latin typeface="Calibri" panose="020F0502020204030204" pitchFamily="34" charset="0"/>
                <a:ea typeface="標楷體" panose="03000509000000000000" pitchFamily="65" charset="-120"/>
              </a:rPr>
              <a:t>放棄入學</a:t>
            </a:r>
            <a:r>
              <a:rPr lang="zh-TW" altLang="en-US" sz="2400" dirty="0">
                <a:latin typeface="Calibri" panose="020F0502020204030204" pitchFamily="34" charset="0"/>
                <a:ea typeface="標楷體" panose="03000509000000000000" pitchFamily="65" charset="-120"/>
              </a:rPr>
              <a:t>資格需依</a:t>
            </a:r>
            <a:r>
              <a:rPr lang="zh-TW" altLang="en-US" sz="2400" dirty="0">
                <a:solidFill>
                  <a:schemeClr val="tx1"/>
                </a:solidFill>
                <a:latin typeface="Calibri" panose="020F0502020204030204" pitchFamily="34" charset="0"/>
                <a:ea typeface="標楷體" panose="03000509000000000000" pitchFamily="65" charset="-120"/>
              </a:rPr>
              <a:t>規定期限辦理，</a:t>
            </a:r>
            <a:r>
              <a:rPr lang="zh-TW" altLang="en-US" sz="2400" dirty="0">
                <a:solidFill>
                  <a:schemeClr val="tx1"/>
                </a:solidFill>
                <a:latin typeface="Calibri" panose="020F0502020204030204" pitchFamily="34" charset="0"/>
                <a:ea typeface="標楷體" panose="03000509000000000000" pitchFamily="65" charset="-120"/>
              </a:rPr>
              <a:t>否則一律</a:t>
            </a:r>
            <a:r>
              <a:rPr lang="zh-TW" altLang="en-US" sz="2400" u="sng" dirty="0">
                <a:solidFill>
                  <a:srgbClr val="FF0000"/>
                </a:solidFill>
                <a:latin typeface="Calibri" panose="020F0502020204030204" pitchFamily="34" charset="0"/>
                <a:ea typeface="標楷體" panose="03000509000000000000" pitchFamily="65" charset="-120"/>
              </a:rPr>
              <a:t>不得參加</a:t>
            </a:r>
            <a:r>
              <a:rPr lang="zh-TW" altLang="en-US" sz="2400" dirty="0">
                <a:latin typeface="Calibri" panose="020F0502020204030204" pitchFamily="34" charset="0"/>
                <a:ea typeface="標楷體" panose="03000509000000000000" pitchFamily="65" charset="-120"/>
              </a:rPr>
              <a:t>「</a:t>
            </a:r>
            <a:r>
              <a:rPr lang="zh-TW" altLang="en-US" sz="2400" dirty="0">
                <a:latin typeface="Calibri" panose="020F0502020204030204" pitchFamily="34" charset="0"/>
                <a:ea typeface="標楷體" panose="03000509000000000000" pitchFamily="65" charset="-120"/>
              </a:rPr>
              <a:t>大學考試入學分發招生</a:t>
            </a:r>
            <a:r>
              <a:rPr lang="zh-TW" altLang="en-US" sz="2400" dirty="0">
                <a:latin typeface="Calibri" panose="020F0502020204030204" pitchFamily="34" charset="0"/>
                <a:ea typeface="標楷體" panose="03000509000000000000" pitchFamily="65" charset="-120"/>
              </a:rPr>
              <a:t>」 </a:t>
            </a:r>
            <a:r>
              <a:rPr lang="zh-TW" altLang="en-US" sz="2400" dirty="0">
                <a:latin typeface="Calibri" panose="020F0502020204030204" pitchFamily="34" charset="0"/>
                <a:ea typeface="標楷體" panose="03000509000000000000" pitchFamily="65" charset="-120"/>
              </a:rPr>
              <a:t>及「四技二專各聯合登記分發入學招生」</a:t>
            </a:r>
            <a:r>
              <a:rPr lang="en-US" altLang="zh-TW" sz="2400" dirty="0">
                <a:latin typeface="Calibri" panose="020F0502020204030204" pitchFamily="34" charset="0"/>
                <a:ea typeface="標楷體" panose="03000509000000000000" pitchFamily="65" charset="-120"/>
              </a:rPr>
              <a:t>(</a:t>
            </a:r>
            <a:r>
              <a:rPr lang="zh-TW" altLang="en-US" sz="2400" dirty="0">
                <a:latin typeface="Calibri" panose="020F0502020204030204" pitchFamily="34" charset="0"/>
                <a:ea typeface="標楷體" panose="03000509000000000000" pitchFamily="65" charset="-120"/>
              </a:rPr>
              <a:t>放棄資格之缺額流用至考試入學</a:t>
            </a:r>
            <a:r>
              <a:rPr lang="en-US" altLang="zh-TW" sz="2400" dirty="0">
                <a:latin typeface="Calibri" panose="020F0502020204030204" pitchFamily="34" charset="0"/>
                <a:ea typeface="標楷體" panose="03000509000000000000" pitchFamily="65" charset="-120"/>
              </a:rPr>
              <a:t>)</a:t>
            </a:r>
          </a:p>
          <a:p>
            <a:pPr marL="0" indent="0" defTabSz="342889">
              <a:lnSpc>
                <a:spcPct val="90000"/>
              </a:lnSpc>
              <a:buNone/>
              <a:defRPr/>
            </a:pPr>
            <a:endParaRPr lang="zh-TW" altLang="en-US" sz="1500" dirty="0">
              <a:solidFill>
                <a:schemeClr val="tx1"/>
              </a:solidFill>
              <a:latin typeface="Calibri" panose="020F0502020204030204" pitchFamily="34" charset="0"/>
              <a:ea typeface="標楷體" panose="03000509000000000000" pitchFamily="65" charset="-120"/>
            </a:endParaRPr>
          </a:p>
          <a:p>
            <a:pPr marL="257167" indent="-257167" defTabSz="342889">
              <a:lnSpc>
                <a:spcPct val="90000"/>
              </a:lnSpc>
              <a:buFont typeface="Wingdings" panose="05000000000000000000" pitchFamily="2" charset="2"/>
              <a:buChar char="p"/>
              <a:defRPr/>
            </a:pPr>
            <a:r>
              <a:rPr lang="zh-TW" altLang="en-US" sz="2400" dirty="0">
                <a:solidFill>
                  <a:schemeClr val="tx1"/>
                </a:solidFill>
                <a:latin typeface="Calibri" panose="020F0502020204030204" pitchFamily="34" charset="0"/>
                <a:ea typeface="新細明體" panose="02020500000000000000" pitchFamily="18" charset="-120"/>
              </a:rPr>
              <a:t>  </a:t>
            </a:r>
            <a:r>
              <a:rPr lang="zh-TW" altLang="en-US" sz="2400" dirty="0">
                <a:solidFill>
                  <a:schemeClr val="tx1"/>
                </a:solidFill>
                <a:latin typeface="Calibri" panose="020F0502020204030204" pitchFamily="34" charset="0"/>
                <a:ea typeface="標楷體" panose="03000509000000000000" pitchFamily="65" charset="-120"/>
              </a:rPr>
              <a:t>入學後可否轉系，由各大學自訂</a:t>
            </a:r>
          </a:p>
        </p:txBody>
      </p:sp>
      <p:sp>
        <p:nvSpPr>
          <p:cNvPr id="59395" name="標題 1"/>
          <p:cNvSpPr>
            <a:spLocks/>
          </p:cNvSpPr>
          <p:nvPr/>
        </p:nvSpPr>
        <p:spPr bwMode="auto">
          <a:xfrm>
            <a:off x="2483768" y="525706"/>
            <a:ext cx="4693723" cy="97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3" tIns="34986" rIns="69973" bIns="34986" anchor="ctr"/>
          <a:lstStyle>
            <a:lvl1pPr defTabSz="1028700">
              <a:defRPr kumimoji="1" sz="2000">
                <a:solidFill>
                  <a:schemeClr val="tx1"/>
                </a:solidFill>
                <a:latin typeface="Arial" panose="020B0604020202020204" pitchFamily="34" charset="0"/>
                <a:ea typeface="新細明體" panose="02020500000000000000" pitchFamily="18" charset="-120"/>
              </a:defRPr>
            </a:lvl1pPr>
            <a:lvl2pPr marL="742950" indent="-285750" defTabSz="1028700">
              <a:defRPr kumimoji="1" sz="2000">
                <a:solidFill>
                  <a:schemeClr val="tx1"/>
                </a:solidFill>
                <a:latin typeface="Arial" panose="020B0604020202020204" pitchFamily="34" charset="0"/>
                <a:ea typeface="新細明體" panose="02020500000000000000" pitchFamily="18" charset="-120"/>
              </a:defRPr>
            </a:lvl2pPr>
            <a:lvl3pPr marL="1143000" indent="-228600" defTabSz="1028700">
              <a:defRPr kumimoji="1" sz="2000">
                <a:solidFill>
                  <a:schemeClr val="tx1"/>
                </a:solidFill>
                <a:latin typeface="Arial" panose="020B0604020202020204" pitchFamily="34" charset="0"/>
                <a:ea typeface="新細明體" panose="02020500000000000000" pitchFamily="18" charset="-120"/>
              </a:defRPr>
            </a:lvl3pPr>
            <a:lvl4pPr marL="1600200" indent="-228600" defTabSz="1028700">
              <a:defRPr kumimoji="1" sz="2000">
                <a:solidFill>
                  <a:schemeClr val="tx1"/>
                </a:solidFill>
                <a:latin typeface="Arial" panose="020B0604020202020204" pitchFamily="34" charset="0"/>
                <a:ea typeface="新細明體" panose="02020500000000000000" pitchFamily="18" charset="-120"/>
              </a:defRPr>
            </a:lvl4pPr>
            <a:lvl5pPr marL="2057400" indent="-228600" defTabSz="1028700">
              <a:defRPr kumimoji="1" sz="2000">
                <a:solidFill>
                  <a:schemeClr val="tx1"/>
                </a:solidFill>
                <a:latin typeface="Arial" panose="020B0604020202020204" pitchFamily="34" charset="0"/>
                <a:ea typeface="新細明體" panose="02020500000000000000" pitchFamily="18" charset="-120"/>
              </a:defRPr>
            </a:lvl5pPr>
            <a:lvl6pPr marL="25146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pPr algn="ctr">
              <a:lnSpc>
                <a:spcPct val="90000"/>
              </a:lnSpc>
              <a:spcBef>
                <a:spcPct val="0"/>
              </a:spcBef>
            </a:pPr>
            <a:r>
              <a:rPr lang="zh-TW" altLang="en-US" sz="3600" b="1" u="sng" dirty="0">
                <a:solidFill>
                  <a:srgbClr val="0000FF"/>
                </a:solidFill>
                <a:latin typeface="標楷體" panose="03000509000000000000" pitchFamily="65" charset="-120"/>
                <a:ea typeface="標楷體" panose="03000509000000000000" pitchFamily="65" charset="-120"/>
              </a:rPr>
              <a:t>分發錄取生權利義務</a:t>
            </a:r>
          </a:p>
        </p:txBody>
      </p:sp>
      <p:sp>
        <p:nvSpPr>
          <p:cNvPr id="59396" name="投影片編號版面配置區 1"/>
          <p:cNvSpPr txBox="1">
            <a:spLocks noGrp="1"/>
          </p:cNvSpPr>
          <p:nvPr/>
        </p:nvSpPr>
        <p:spPr bwMode="auto">
          <a:xfrm>
            <a:off x="6111379" y="5623870"/>
            <a:ext cx="1657626" cy="27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3" tIns="34986" rIns="69973" bIns="34986" anchor="ctr"/>
          <a:lstStyle>
            <a:lvl1pPr defTabSz="1028700">
              <a:defRPr kumimoji="1" sz="2000">
                <a:solidFill>
                  <a:schemeClr val="tx1"/>
                </a:solidFill>
                <a:latin typeface="Arial" panose="020B0604020202020204" pitchFamily="34" charset="0"/>
                <a:ea typeface="新細明體" panose="02020500000000000000" pitchFamily="18" charset="-120"/>
              </a:defRPr>
            </a:lvl1pPr>
            <a:lvl2pPr marL="742950" indent="-285750" defTabSz="1028700">
              <a:defRPr kumimoji="1" sz="2000">
                <a:solidFill>
                  <a:schemeClr val="tx1"/>
                </a:solidFill>
                <a:latin typeface="Arial" panose="020B0604020202020204" pitchFamily="34" charset="0"/>
                <a:ea typeface="新細明體" panose="02020500000000000000" pitchFamily="18" charset="-120"/>
              </a:defRPr>
            </a:lvl2pPr>
            <a:lvl3pPr marL="1143000" indent="-228600" defTabSz="1028700">
              <a:defRPr kumimoji="1" sz="2000">
                <a:solidFill>
                  <a:schemeClr val="tx1"/>
                </a:solidFill>
                <a:latin typeface="Arial" panose="020B0604020202020204" pitchFamily="34" charset="0"/>
                <a:ea typeface="新細明體" panose="02020500000000000000" pitchFamily="18" charset="-120"/>
              </a:defRPr>
            </a:lvl3pPr>
            <a:lvl4pPr marL="1600200" indent="-228600" defTabSz="1028700">
              <a:defRPr kumimoji="1" sz="2000">
                <a:solidFill>
                  <a:schemeClr val="tx1"/>
                </a:solidFill>
                <a:latin typeface="Arial" panose="020B0604020202020204" pitchFamily="34" charset="0"/>
                <a:ea typeface="新細明體" panose="02020500000000000000" pitchFamily="18" charset="-120"/>
              </a:defRPr>
            </a:lvl4pPr>
            <a:lvl5pPr marL="2057400" indent="-228600" defTabSz="1028700">
              <a:defRPr kumimoji="1" sz="2000">
                <a:solidFill>
                  <a:schemeClr val="tx1"/>
                </a:solidFill>
                <a:latin typeface="Arial" panose="020B0604020202020204" pitchFamily="34" charset="0"/>
                <a:ea typeface="新細明體" panose="02020500000000000000" pitchFamily="18" charset="-120"/>
              </a:defRPr>
            </a:lvl5pPr>
            <a:lvl6pPr marL="25146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pPr algn="r" eaLnBrk="1" hangingPunct="1"/>
            <a:fld id="{27C51A04-DEBA-4097-B95E-1A5B72C3A72C}" type="slidenum">
              <a:rPr kumimoji="0" lang="en-US" altLang="zh-TW" sz="953">
                <a:latin typeface="Calibri" panose="020F0502020204030204" pitchFamily="34" charset="0"/>
              </a:rPr>
              <a:pPr algn="r" eaLnBrk="1" hangingPunct="1"/>
              <a:t>15</a:t>
            </a:fld>
            <a:endParaRPr kumimoji="0" lang="en-US" altLang="zh-TW" sz="953">
              <a:latin typeface="Calibri" panose="020F0502020204030204" pitchFamily="34" charset="0"/>
            </a:endParaRPr>
          </a:p>
        </p:txBody>
      </p:sp>
      <p:sp>
        <p:nvSpPr>
          <p:cNvPr id="5" name="Rectangle 2"/>
          <p:cNvSpPr>
            <a:spLocks noChangeArrowheads="1"/>
          </p:cNvSpPr>
          <p:nvPr/>
        </p:nvSpPr>
        <p:spPr bwMode="auto">
          <a:xfrm>
            <a:off x="0" y="0"/>
            <a:ext cx="2266950" cy="540060"/>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lvl="0" algn="ctr">
              <a:spcBef>
                <a:spcPct val="0"/>
              </a:spcBef>
              <a:buNone/>
            </a:pPr>
            <a:r>
              <a:rPr lang="zh-TW" altLang="en-US" sz="3300" dirty="0">
                <a:ln>
                  <a:solidFill>
                    <a:srgbClr val="FFFF00"/>
                  </a:solidFill>
                </a:ln>
                <a:solidFill>
                  <a:srgbClr val="FFFF00"/>
                </a:solidFill>
                <a:effectLst>
                  <a:outerShdw blurRad="50800" dist="38100" dir="2700000" algn="tl" rotWithShape="0">
                    <a:prstClr val="black">
                      <a:alpha val="40000"/>
                    </a:prstClr>
                  </a:outerShdw>
                </a:effectLst>
                <a:latin typeface="新細明體" panose="02020500000000000000" pitchFamily="18" charset="-120"/>
              </a:rPr>
              <a:t>繁星推薦</a:t>
            </a:r>
            <a:r>
              <a:rPr lang="en-US" altLang="zh-TW" sz="1500" dirty="0">
                <a:ln>
                  <a:solidFill>
                    <a:srgbClr val="FFFF00"/>
                  </a:solidFill>
                </a:ln>
                <a:solidFill>
                  <a:prstClr val="white"/>
                </a:solidFill>
                <a:effectLst>
                  <a:outerShdw blurRad="50800" dist="38100" dir="2700000" algn="tl" rotWithShape="0">
                    <a:prstClr val="black">
                      <a:alpha val="40000"/>
                    </a:prstClr>
                  </a:outerShdw>
                </a:effectLst>
                <a:latin typeface="新細明體" panose="02020500000000000000" pitchFamily="18" charset="-120"/>
              </a:rPr>
              <a:t>(8/8)</a:t>
            </a:r>
            <a:endParaRPr lang="zh-TW" altLang="en-US" sz="1500" dirty="0">
              <a:ln>
                <a:solidFill>
                  <a:srgbClr val="FFFF00"/>
                </a:solidFill>
              </a:ln>
              <a:solidFill>
                <a:prstClr val="white"/>
              </a:solidFill>
              <a:effectLst>
                <a:outerShdw blurRad="50800" dist="38100" dir="2700000" algn="tl" rotWithShape="0">
                  <a:prstClr val="black">
                    <a:alpha val="40000"/>
                  </a:prstClr>
                </a:outerShdw>
              </a:effectLst>
              <a:latin typeface="新細明體" panose="02020500000000000000" pitchFamily="18" charset="-120"/>
            </a:endParaRPr>
          </a:p>
        </p:txBody>
      </p:sp>
    </p:spTree>
    <p:extLst>
      <p:ext uri="{BB962C8B-B14F-4D97-AF65-F5344CB8AC3E}">
        <p14:creationId xmlns:p14="http://schemas.microsoft.com/office/powerpoint/2010/main" val="4058251864"/>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4">
                                            <p:txEl>
                                              <p:pRg st="3" end="3"/>
                                            </p:txEl>
                                          </p:spTgt>
                                        </p:tgtEl>
                                        <p:attrNameLst>
                                          <p:attrName>style.visibility</p:attrName>
                                        </p:attrNameLst>
                                      </p:cBhvr>
                                      <p:to>
                                        <p:strVal val="visible"/>
                                      </p:to>
                                    </p:set>
                                    <p:anim calcmode="lin" valueType="num">
                                      <p:cBhvr additive="base">
                                        <p:cTn id="7" dur="250" fill="hold"/>
                                        <p:tgtEl>
                                          <p:spTgt spid="28674">
                                            <p:txEl>
                                              <p:pRg st="3" end="3"/>
                                            </p:txEl>
                                          </p:spTgt>
                                        </p:tgtEl>
                                        <p:attrNameLst>
                                          <p:attrName>ppt_x</p:attrName>
                                        </p:attrNameLst>
                                      </p:cBhvr>
                                      <p:tavLst>
                                        <p:tav tm="0">
                                          <p:val>
                                            <p:strVal val="#ppt_x"/>
                                          </p:val>
                                        </p:tav>
                                        <p:tav tm="100000">
                                          <p:val>
                                            <p:strVal val="#ppt_x"/>
                                          </p:val>
                                        </p:tav>
                                      </p:tavLst>
                                    </p:anim>
                                    <p:anim calcmode="lin" valueType="num">
                                      <p:cBhvr additive="base">
                                        <p:cTn id="8" dur="250" fill="hold"/>
                                        <p:tgtEl>
                                          <p:spTgt spid="2867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4">
                                            <p:txEl>
                                              <p:pRg st="5" end="5"/>
                                            </p:txEl>
                                          </p:spTgt>
                                        </p:tgtEl>
                                        <p:attrNameLst>
                                          <p:attrName>style.visibility</p:attrName>
                                        </p:attrNameLst>
                                      </p:cBhvr>
                                      <p:to>
                                        <p:strVal val="visible"/>
                                      </p:to>
                                    </p:set>
                                    <p:anim calcmode="lin" valueType="num">
                                      <p:cBhvr additive="base">
                                        <p:cTn id="13" dur="250" fill="hold"/>
                                        <p:tgtEl>
                                          <p:spTgt spid="28674">
                                            <p:txEl>
                                              <p:pRg st="5" end="5"/>
                                            </p:txEl>
                                          </p:spTgt>
                                        </p:tgtEl>
                                        <p:attrNameLst>
                                          <p:attrName>ppt_x</p:attrName>
                                        </p:attrNameLst>
                                      </p:cBhvr>
                                      <p:tavLst>
                                        <p:tav tm="0">
                                          <p:val>
                                            <p:strVal val="#ppt_x"/>
                                          </p:val>
                                        </p:tav>
                                        <p:tav tm="100000">
                                          <p:val>
                                            <p:strVal val="#ppt_x"/>
                                          </p:val>
                                        </p:tav>
                                      </p:tavLst>
                                    </p:anim>
                                    <p:anim calcmode="lin" valueType="num">
                                      <p:cBhvr additive="base">
                                        <p:cTn id="14" dur="250" fill="hold"/>
                                        <p:tgtEl>
                                          <p:spTgt spid="2867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4">
                                            <p:txEl>
                                              <p:pRg st="7" end="7"/>
                                            </p:txEl>
                                          </p:spTgt>
                                        </p:tgtEl>
                                        <p:attrNameLst>
                                          <p:attrName>style.visibility</p:attrName>
                                        </p:attrNameLst>
                                      </p:cBhvr>
                                      <p:to>
                                        <p:strVal val="visible"/>
                                      </p:to>
                                    </p:set>
                                    <p:anim calcmode="lin" valueType="num">
                                      <p:cBhvr additive="base">
                                        <p:cTn id="19" dur="250" fill="hold"/>
                                        <p:tgtEl>
                                          <p:spTgt spid="28674">
                                            <p:txEl>
                                              <p:pRg st="7" end="7"/>
                                            </p:txEl>
                                          </p:spTgt>
                                        </p:tgtEl>
                                        <p:attrNameLst>
                                          <p:attrName>ppt_x</p:attrName>
                                        </p:attrNameLst>
                                      </p:cBhvr>
                                      <p:tavLst>
                                        <p:tav tm="0">
                                          <p:val>
                                            <p:strVal val="#ppt_x"/>
                                          </p:val>
                                        </p:tav>
                                        <p:tav tm="100000">
                                          <p:val>
                                            <p:strVal val="#ppt_x"/>
                                          </p:val>
                                        </p:tav>
                                      </p:tavLst>
                                    </p:anim>
                                    <p:anim calcmode="lin" valueType="num">
                                      <p:cBhvr additive="base">
                                        <p:cTn id="20" dur="250" fill="hold"/>
                                        <p:tgtEl>
                                          <p:spTgt spid="2867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投影片編號版面配置區 1"/>
          <p:cNvSpPr txBox="1">
            <a:spLocks noGrp="1"/>
          </p:cNvSpPr>
          <p:nvPr/>
        </p:nvSpPr>
        <p:spPr bwMode="auto">
          <a:xfrm>
            <a:off x="6263642" y="5778294"/>
            <a:ext cx="1657626" cy="27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3" tIns="34986" rIns="69973" bIns="34986" anchor="ctr"/>
          <a:lstStyle>
            <a:lvl1pPr defTabSz="1028700">
              <a:defRPr kumimoji="1" sz="2000">
                <a:solidFill>
                  <a:schemeClr val="tx1"/>
                </a:solidFill>
                <a:latin typeface="Arial" panose="020B0604020202020204" pitchFamily="34" charset="0"/>
                <a:ea typeface="新細明體" panose="02020500000000000000" pitchFamily="18" charset="-120"/>
              </a:defRPr>
            </a:lvl1pPr>
            <a:lvl2pPr marL="742950" indent="-285750" defTabSz="1028700">
              <a:defRPr kumimoji="1" sz="2000">
                <a:solidFill>
                  <a:schemeClr val="tx1"/>
                </a:solidFill>
                <a:latin typeface="Arial" panose="020B0604020202020204" pitchFamily="34" charset="0"/>
                <a:ea typeface="新細明體" panose="02020500000000000000" pitchFamily="18" charset="-120"/>
              </a:defRPr>
            </a:lvl2pPr>
            <a:lvl3pPr marL="1143000" indent="-228600" defTabSz="1028700">
              <a:defRPr kumimoji="1" sz="2000">
                <a:solidFill>
                  <a:schemeClr val="tx1"/>
                </a:solidFill>
                <a:latin typeface="Arial" panose="020B0604020202020204" pitchFamily="34" charset="0"/>
                <a:ea typeface="新細明體" panose="02020500000000000000" pitchFamily="18" charset="-120"/>
              </a:defRPr>
            </a:lvl3pPr>
            <a:lvl4pPr marL="1600200" indent="-228600" defTabSz="1028700">
              <a:defRPr kumimoji="1" sz="2000">
                <a:solidFill>
                  <a:schemeClr val="tx1"/>
                </a:solidFill>
                <a:latin typeface="Arial" panose="020B0604020202020204" pitchFamily="34" charset="0"/>
                <a:ea typeface="新細明體" panose="02020500000000000000" pitchFamily="18" charset="-120"/>
              </a:defRPr>
            </a:lvl4pPr>
            <a:lvl5pPr marL="2057400" indent="-228600" defTabSz="1028700">
              <a:defRPr kumimoji="1" sz="2000">
                <a:solidFill>
                  <a:schemeClr val="tx1"/>
                </a:solidFill>
                <a:latin typeface="Arial" panose="020B0604020202020204" pitchFamily="34" charset="0"/>
                <a:ea typeface="新細明體" panose="02020500000000000000" pitchFamily="18" charset="-120"/>
              </a:defRPr>
            </a:lvl5pPr>
            <a:lvl6pPr marL="25146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pPr algn="r" eaLnBrk="1" hangingPunct="1"/>
            <a:fld id="{4C66680D-F294-452A-AC79-703153BB8F64}" type="slidenum">
              <a:rPr kumimoji="0" lang="en-US" altLang="zh-TW" sz="953">
                <a:latin typeface="Calibri" panose="020F0502020204030204" pitchFamily="34" charset="0"/>
              </a:rPr>
              <a:pPr algn="r" eaLnBrk="1" hangingPunct="1"/>
              <a:t>16</a:t>
            </a:fld>
            <a:endParaRPr kumimoji="0" lang="en-US" altLang="zh-TW" sz="953">
              <a:latin typeface="Calibri" panose="020F0502020204030204" pitchFamily="34" charset="0"/>
            </a:endParaRPr>
          </a:p>
        </p:txBody>
      </p:sp>
      <p:pic>
        <p:nvPicPr>
          <p:cNvPr id="2" name="圖片 1"/>
          <p:cNvPicPr>
            <a:picLocks noChangeAspect="1"/>
          </p:cNvPicPr>
          <p:nvPr/>
        </p:nvPicPr>
        <p:blipFill>
          <a:blip r:embed="rId2"/>
          <a:stretch>
            <a:fillRect/>
          </a:stretch>
        </p:blipFill>
        <p:spPr>
          <a:xfrm>
            <a:off x="1732543" y="4169664"/>
            <a:ext cx="5922169" cy="247748"/>
          </a:xfrm>
          <a:prstGeom prst="rect">
            <a:avLst/>
          </a:prstGeom>
        </p:spPr>
      </p:pic>
      <p:sp>
        <p:nvSpPr>
          <p:cNvPr id="6" name="文字方塊 5"/>
          <p:cNvSpPr txBox="1">
            <a:spLocks noChangeArrowheads="1"/>
          </p:cNvSpPr>
          <p:nvPr/>
        </p:nvSpPr>
        <p:spPr bwMode="auto">
          <a:xfrm>
            <a:off x="1732543" y="2240743"/>
            <a:ext cx="5800071" cy="1686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3" tIns="34986" rIns="69973" bIns="34986">
            <a:spAutoFit/>
          </a:bodyPr>
          <a:lstStyle>
            <a:lvl1pPr defTabSz="1028700">
              <a:defRPr kumimoji="1" sz="2000">
                <a:solidFill>
                  <a:schemeClr val="tx1"/>
                </a:solidFill>
                <a:latin typeface="Arial" panose="020B0604020202020204" pitchFamily="34" charset="0"/>
                <a:ea typeface="新細明體" panose="02020500000000000000" pitchFamily="18" charset="-120"/>
              </a:defRPr>
            </a:lvl1pPr>
            <a:lvl2pPr marL="742950" indent="-285750" defTabSz="1028700">
              <a:defRPr kumimoji="1" sz="2000">
                <a:solidFill>
                  <a:schemeClr val="tx1"/>
                </a:solidFill>
                <a:latin typeface="Arial" panose="020B0604020202020204" pitchFamily="34" charset="0"/>
                <a:ea typeface="新細明體" panose="02020500000000000000" pitchFamily="18" charset="-120"/>
              </a:defRPr>
            </a:lvl2pPr>
            <a:lvl3pPr marL="1143000" indent="-228600" defTabSz="1028700">
              <a:defRPr kumimoji="1" sz="2000">
                <a:solidFill>
                  <a:schemeClr val="tx1"/>
                </a:solidFill>
                <a:latin typeface="Arial" panose="020B0604020202020204" pitchFamily="34" charset="0"/>
                <a:ea typeface="新細明體" panose="02020500000000000000" pitchFamily="18" charset="-120"/>
              </a:defRPr>
            </a:lvl3pPr>
            <a:lvl4pPr marL="1600200" indent="-228600" defTabSz="1028700">
              <a:defRPr kumimoji="1" sz="2000">
                <a:solidFill>
                  <a:schemeClr val="tx1"/>
                </a:solidFill>
                <a:latin typeface="Arial" panose="020B0604020202020204" pitchFamily="34" charset="0"/>
                <a:ea typeface="新細明體" panose="02020500000000000000" pitchFamily="18" charset="-120"/>
              </a:defRPr>
            </a:lvl4pPr>
            <a:lvl5pPr marL="2057400" indent="-228600" defTabSz="1028700">
              <a:defRPr kumimoji="1" sz="2000">
                <a:solidFill>
                  <a:schemeClr val="tx1"/>
                </a:solidFill>
                <a:latin typeface="Arial" panose="020B0604020202020204" pitchFamily="34" charset="0"/>
                <a:ea typeface="新細明體" panose="02020500000000000000" pitchFamily="18" charset="-120"/>
              </a:defRPr>
            </a:lvl5pPr>
            <a:lvl6pPr marL="25146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pPr algn="ctr"/>
            <a:r>
              <a:rPr kumimoji="0" lang="zh-TW" altLang="en-US" sz="4500" b="1" dirty="0">
                <a:solidFill>
                  <a:prstClr val="black"/>
                </a:solidFill>
                <a:latin typeface="標楷體" panose="03000509000000000000" pitchFamily="65" charset="-120"/>
                <a:ea typeface="標楷體" panose="03000509000000000000" pitchFamily="65" charset="-120"/>
              </a:rPr>
              <a:t>甄選</a:t>
            </a:r>
            <a:r>
              <a:rPr kumimoji="0" lang="zh-TW" altLang="en-US" sz="4500" b="1" dirty="0">
                <a:solidFill>
                  <a:prstClr val="black"/>
                </a:solidFill>
                <a:latin typeface="標楷體" panose="03000509000000000000" pitchFamily="65" charset="-120"/>
                <a:ea typeface="標楷體" panose="03000509000000000000" pitchFamily="65" charset="-120"/>
              </a:rPr>
              <a:t>入學</a:t>
            </a:r>
            <a:endParaRPr kumimoji="0" lang="en-US" altLang="zh-TW" sz="4500" b="1" dirty="0">
              <a:solidFill>
                <a:prstClr val="black"/>
              </a:solidFill>
              <a:latin typeface="標楷體" panose="03000509000000000000" pitchFamily="65" charset="-120"/>
              <a:ea typeface="標楷體" panose="03000509000000000000" pitchFamily="65" charset="-120"/>
            </a:endParaRPr>
          </a:p>
          <a:p>
            <a:pPr algn="ctr"/>
            <a:r>
              <a:rPr kumimoji="0" lang="zh-TW" altLang="en-US" sz="6000" b="1" dirty="0">
                <a:solidFill>
                  <a:srgbClr val="7030A0"/>
                </a:solidFill>
                <a:latin typeface="標楷體" panose="03000509000000000000" pitchFamily="65" charset="-120"/>
                <a:ea typeface="標楷體" panose="03000509000000000000" pitchFamily="65" charset="-120"/>
              </a:rPr>
              <a:t>個人</a:t>
            </a:r>
            <a:r>
              <a:rPr kumimoji="0" lang="zh-TW" altLang="en-US" sz="6000" b="1" dirty="0">
                <a:solidFill>
                  <a:srgbClr val="7030A0"/>
                </a:solidFill>
                <a:latin typeface="標楷體" panose="03000509000000000000" pitchFamily="65" charset="-120"/>
                <a:ea typeface="標楷體" panose="03000509000000000000" pitchFamily="65" charset="-120"/>
              </a:rPr>
              <a:t>申請</a:t>
            </a:r>
            <a:endParaRPr kumimoji="0" lang="en-US" altLang="zh-TW" sz="4500" b="1" dirty="0">
              <a:solidFill>
                <a:prstClr val="black"/>
              </a:solidFill>
              <a:latin typeface="標楷體" panose="03000509000000000000" pitchFamily="65" charset="-120"/>
              <a:ea typeface="標楷體" panose="03000509000000000000" pitchFamily="65" charset="-120"/>
            </a:endParaRPr>
          </a:p>
        </p:txBody>
      </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8119" y="857250"/>
            <a:ext cx="2805881" cy="335159"/>
          </a:xfrm>
          <a:prstGeom prst="rect">
            <a:avLst/>
          </a:prstGeom>
        </p:spPr>
      </p:pic>
    </p:spTree>
    <p:extLst>
      <p:ext uri="{BB962C8B-B14F-4D97-AF65-F5344CB8AC3E}">
        <p14:creationId xmlns:p14="http://schemas.microsoft.com/office/powerpoint/2010/main" val="901839822"/>
      </p:ext>
    </p:extLst>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2"/>
          <p:cNvSpPr>
            <a:spLocks noGrp="1"/>
          </p:cNvSpPr>
          <p:nvPr>
            <p:ph type="title"/>
          </p:nvPr>
        </p:nvSpPr>
        <p:spPr>
          <a:xfrm>
            <a:off x="3268683" y="944724"/>
            <a:ext cx="5522026" cy="1002806"/>
          </a:xfrm>
        </p:spPr>
        <p:txBody>
          <a:bodyPr>
            <a:normAutofit/>
          </a:bodyPr>
          <a:lstStyle/>
          <a:p>
            <a:r>
              <a:rPr lang="zh-TW" altLang="en-US" sz="3000" dirty="0">
                <a:solidFill>
                  <a:srgbClr val="7030A0"/>
                </a:solidFill>
              </a:rPr>
              <a:t>網站首頁</a:t>
            </a:r>
            <a:r>
              <a:rPr lang="en-US" altLang="zh-TW" dirty="0" smtClean="0">
                <a:solidFill>
                  <a:srgbClr val="7030A0"/>
                </a:solidFill>
              </a:rPr>
              <a:t/>
            </a:r>
            <a:br>
              <a:rPr lang="en-US" altLang="zh-TW" dirty="0" smtClean="0">
                <a:solidFill>
                  <a:srgbClr val="7030A0"/>
                </a:solidFill>
              </a:rPr>
            </a:br>
            <a:r>
              <a:rPr lang="en-US" altLang="zh-TW" sz="2100" dirty="0">
                <a:solidFill>
                  <a:srgbClr val="7030A0"/>
                </a:solidFill>
              </a:rPr>
              <a:t>https</a:t>
            </a:r>
            <a:r>
              <a:rPr lang="en-US" altLang="zh-TW" sz="2100" dirty="0">
                <a:solidFill>
                  <a:srgbClr val="7030A0"/>
                </a:solidFill>
              </a:rPr>
              <a:t>://www.cac.edu.tw/apply108/</a:t>
            </a:r>
            <a:endParaRPr lang="zh-TW" altLang="en-US" sz="2100" dirty="0">
              <a:solidFill>
                <a:srgbClr val="7030A0"/>
              </a:solidFill>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775337"/>
            <a:ext cx="8999453" cy="4233769"/>
          </a:xfrm>
        </p:spPr>
      </p:pic>
      <p:sp>
        <p:nvSpPr>
          <p:cNvPr id="6" name="Rectangle 2"/>
          <p:cNvSpPr>
            <a:spLocks noChangeArrowheads="1"/>
          </p:cNvSpPr>
          <p:nvPr/>
        </p:nvSpPr>
        <p:spPr bwMode="auto">
          <a:xfrm>
            <a:off x="21633" y="0"/>
            <a:ext cx="2661057" cy="623888"/>
          </a:xfrm>
          <a:prstGeom prst="rect">
            <a:avLst/>
          </a:prstGeom>
          <a:ln/>
          <a:extLst/>
        </p:spPr>
        <p:style>
          <a:lnRef idx="2">
            <a:schemeClr val="accent2">
              <a:shade val="50000"/>
            </a:schemeClr>
          </a:lnRef>
          <a:fillRef idx="1">
            <a:schemeClr val="accent2"/>
          </a:fillRef>
          <a:effectRef idx="0">
            <a:schemeClr val="accent2"/>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lvl="0" algn="ctr">
              <a:spcBef>
                <a:spcPct val="0"/>
              </a:spcBef>
              <a:buNone/>
            </a:pPr>
            <a:r>
              <a:rPr lang="zh-TW" altLang="en-US" sz="3300" dirty="0">
                <a:ln w="22225">
                  <a:solidFill>
                    <a:srgbClr val="FFFF00"/>
                  </a:solidFill>
                  <a:prstDash val="solid"/>
                </a:ln>
                <a:solidFill>
                  <a:schemeClr val="bg1"/>
                </a:solidFill>
                <a:latin typeface="新細明體" panose="02020500000000000000" pitchFamily="18" charset="-120"/>
              </a:rPr>
              <a:t>個人申請 </a:t>
            </a:r>
            <a:r>
              <a:rPr lang="en-US" altLang="zh-TW" sz="1500" dirty="0">
                <a:ln w="22225">
                  <a:solidFill>
                    <a:srgbClr val="FFFF00"/>
                  </a:solidFill>
                  <a:prstDash val="solid"/>
                </a:ln>
                <a:solidFill>
                  <a:prstClr val="white"/>
                </a:solidFill>
                <a:latin typeface="新細明體" panose="02020500000000000000" pitchFamily="18" charset="-120"/>
              </a:rPr>
              <a:t>(</a:t>
            </a:r>
            <a:r>
              <a:rPr lang="en-US" altLang="zh-TW" sz="1500" dirty="0">
                <a:ln w="22225">
                  <a:solidFill>
                    <a:srgbClr val="FFFF00"/>
                  </a:solidFill>
                  <a:prstDash val="solid"/>
                </a:ln>
                <a:solidFill>
                  <a:prstClr val="white"/>
                </a:solidFill>
                <a:latin typeface="新細明體" panose="02020500000000000000" pitchFamily="18" charset="-120"/>
              </a:rPr>
              <a:t>1/6</a:t>
            </a:r>
            <a:r>
              <a:rPr lang="en-US" altLang="zh-TW" sz="1500" dirty="0">
                <a:ln w="22225">
                  <a:solidFill>
                    <a:srgbClr val="FFFF00"/>
                  </a:solidFill>
                  <a:prstDash val="solid"/>
                </a:ln>
                <a:solidFill>
                  <a:prstClr val="white"/>
                </a:solidFill>
                <a:latin typeface="新細明體" panose="02020500000000000000" pitchFamily="18" charset="-120"/>
              </a:rPr>
              <a:t>)</a:t>
            </a:r>
            <a:endParaRPr lang="zh-TW" altLang="en-US" sz="1500" dirty="0">
              <a:ln w="22225">
                <a:solidFill>
                  <a:srgbClr val="FFFF00"/>
                </a:solidFill>
                <a:prstDash val="solid"/>
              </a:ln>
              <a:solidFill>
                <a:prstClr val="white"/>
              </a:solidFill>
              <a:latin typeface="新細明體" panose="02020500000000000000" pitchFamily="18" charset="-120"/>
            </a:endParaRPr>
          </a:p>
        </p:txBody>
      </p:sp>
      <p:sp>
        <p:nvSpPr>
          <p:cNvPr id="10" name="橢圓 9">
            <a:hlinkClick r:id="" action="ppaction://noaction"/>
          </p:cNvPr>
          <p:cNvSpPr/>
          <p:nvPr/>
        </p:nvSpPr>
        <p:spPr>
          <a:xfrm>
            <a:off x="8174293" y="5562728"/>
            <a:ext cx="228299" cy="205735"/>
          </a:xfrm>
          <a:prstGeom prst="ellipse">
            <a:avLst/>
          </a:prstGeom>
          <a:solidFill>
            <a:srgbClr val="00CC00"/>
          </a:solidFill>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8" name="文字方塊 7"/>
          <p:cNvSpPr txBox="1"/>
          <p:nvPr/>
        </p:nvSpPr>
        <p:spPr>
          <a:xfrm>
            <a:off x="8402593" y="4842394"/>
            <a:ext cx="247538" cy="415498"/>
          </a:xfrm>
          <a:prstGeom prst="rect">
            <a:avLst/>
          </a:prstGeom>
          <a:solidFill>
            <a:schemeClr val="accent2">
              <a:lumMod val="20000"/>
              <a:lumOff val="80000"/>
            </a:schemeClr>
          </a:solidFill>
        </p:spPr>
        <p:txBody>
          <a:bodyPr wrap="square" rtlCol="0">
            <a:spAutoFit/>
          </a:bodyPr>
          <a:lstStyle/>
          <a:p>
            <a:r>
              <a:rPr lang="zh-TW" altLang="en-US" sz="1050" dirty="0">
                <a:solidFill>
                  <a:schemeClr val="tx1">
                    <a:lumMod val="50000"/>
                    <a:lumOff val="50000"/>
                  </a:schemeClr>
                </a:solidFill>
              </a:rPr>
              <a:t>返回</a:t>
            </a:r>
            <a:endParaRPr lang="zh-TW" altLang="en-US" sz="1050" dirty="0">
              <a:solidFill>
                <a:schemeClr val="tx1">
                  <a:lumMod val="50000"/>
                  <a:lumOff val="50000"/>
                </a:schemeClr>
              </a:solidFill>
            </a:endParaRPr>
          </a:p>
        </p:txBody>
      </p:sp>
      <p:pic>
        <p:nvPicPr>
          <p:cNvPr id="9" name="圖片 8">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2593" y="4594856"/>
            <a:ext cx="247538" cy="247538"/>
          </a:xfrm>
          <a:prstGeom prst="rect">
            <a:avLst/>
          </a:prstGeom>
        </p:spPr>
      </p:pic>
    </p:spTree>
    <p:extLst>
      <p:ext uri="{BB962C8B-B14F-4D97-AF65-F5344CB8AC3E}">
        <p14:creationId xmlns:p14="http://schemas.microsoft.com/office/powerpoint/2010/main" val="128522932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p:cNvSpPr>
            <a:spLocks noGrp="1" noChangeArrowheads="1"/>
          </p:cNvSpPr>
          <p:nvPr>
            <p:ph type="title"/>
          </p:nvPr>
        </p:nvSpPr>
        <p:spPr bwMode="auto">
          <a:xfrm>
            <a:off x="3887667" y="1139897"/>
            <a:ext cx="2867463" cy="857430"/>
          </a:xfrm>
        </p:spPr>
        <p:txBody>
          <a:bodyPr wrap="square" numCol="1" anchorCtr="0" compatLnSpc="1">
            <a:prstTxWarp prst="textNoShape">
              <a:avLst/>
            </a:prstTxWarp>
            <a:normAutofit/>
          </a:bodyPr>
          <a:lstStyle/>
          <a:p>
            <a:r>
              <a:rPr lang="zh-TW" altLang="en-US" sz="3674" b="1" u="sng" dirty="0">
                <a:solidFill>
                  <a:srgbClr val="0000FF"/>
                </a:solidFill>
                <a:latin typeface="Times New Roman" panose="02020603050405020304" pitchFamily="18" charset="0"/>
                <a:ea typeface="標楷體" panose="03000509000000000000" pitchFamily="65" charset="-120"/>
              </a:rPr>
              <a:t>辦理方式</a:t>
            </a:r>
            <a:r>
              <a:rPr lang="en-US" altLang="zh-TW" sz="1500" b="1" u="sng" dirty="0">
                <a:solidFill>
                  <a:srgbClr val="0000FF"/>
                </a:solidFill>
                <a:latin typeface="Times New Roman" panose="02020603050405020304" pitchFamily="18" charset="0"/>
                <a:ea typeface="標楷體" panose="03000509000000000000" pitchFamily="65" charset="-120"/>
              </a:rPr>
              <a:t>(1/2)</a:t>
            </a:r>
            <a:endParaRPr lang="en-US" altLang="zh-TW" sz="1500" b="1" u="sng" dirty="0">
              <a:solidFill>
                <a:srgbClr val="0000FF"/>
              </a:solidFill>
              <a:latin typeface="Times New Roman" panose="02020603050405020304" pitchFamily="18" charset="0"/>
              <a:ea typeface="標楷體" panose="03000509000000000000" pitchFamily="65" charset="-120"/>
            </a:endParaRPr>
          </a:p>
        </p:txBody>
      </p:sp>
      <p:sp>
        <p:nvSpPr>
          <p:cNvPr id="30723" name="Rectangle 3"/>
          <p:cNvSpPr>
            <a:spLocks noGrp="1" noChangeArrowheads="1"/>
          </p:cNvSpPr>
          <p:nvPr>
            <p:ph idx="1"/>
          </p:nvPr>
        </p:nvSpPr>
        <p:spPr>
          <a:xfrm>
            <a:off x="752164" y="1808887"/>
            <a:ext cx="8008379" cy="4003424"/>
          </a:xfrm>
        </p:spPr>
        <p:txBody>
          <a:bodyPr>
            <a:noAutofit/>
          </a:bodyPr>
          <a:lstStyle/>
          <a:p>
            <a:pPr marL="257167" indent="-257167" defTabSz="342889">
              <a:lnSpc>
                <a:spcPct val="120000"/>
              </a:lnSpc>
              <a:spcBef>
                <a:spcPts val="450"/>
              </a:spcBef>
              <a:buFont typeface="Wingdings" panose="05000000000000000000" pitchFamily="2" charset="2"/>
              <a:buChar char="p"/>
              <a:defRPr/>
            </a:pPr>
            <a:r>
              <a:rPr lang="zh-TW" altLang="en-US" sz="2400" i="1" dirty="0">
                <a:solidFill>
                  <a:srgbClr val="FF0000"/>
                </a:solidFill>
                <a:latin typeface="Calibri" panose="020F0502020204030204" pitchFamily="34" charset="0"/>
                <a:ea typeface="標楷體" panose="03000509000000000000" pitchFamily="65" charset="-120"/>
              </a:rPr>
              <a:t>「</a:t>
            </a:r>
            <a:r>
              <a:rPr lang="zh-TW" altLang="en-US" sz="2400" b="1" i="1" dirty="0">
                <a:solidFill>
                  <a:srgbClr val="FF0000"/>
                </a:solidFill>
                <a:latin typeface="Calibri" panose="020F0502020204030204" pitchFamily="34" charset="0"/>
                <a:ea typeface="標楷體" panose="03000509000000000000" pitchFamily="65" charset="-120"/>
              </a:rPr>
              <a:t>繁星推薦</a:t>
            </a:r>
            <a:r>
              <a:rPr lang="zh-TW" altLang="en-US" sz="2400" b="1" i="1" dirty="0">
                <a:solidFill>
                  <a:srgbClr val="FF0000"/>
                </a:solidFill>
                <a:latin typeface="新細明體" panose="02020500000000000000" pitchFamily="18" charset="-120"/>
              </a:rPr>
              <a:t>」</a:t>
            </a:r>
            <a:r>
              <a:rPr lang="zh-TW" altLang="en-US" sz="2400" b="1" i="1" dirty="0">
                <a:solidFill>
                  <a:srgbClr val="FF0000"/>
                </a:solidFill>
                <a:latin typeface="Calibri" panose="020F0502020204030204" pitchFamily="34" charset="0"/>
                <a:ea typeface="標楷體" panose="03000509000000000000" pitchFamily="65" charset="-120"/>
              </a:rPr>
              <a:t>錄取生</a:t>
            </a:r>
            <a:r>
              <a:rPr lang="zh-TW" altLang="en-US" sz="2400" b="1" i="1" dirty="0">
                <a:solidFill>
                  <a:prstClr val="black"/>
                </a:solidFill>
                <a:latin typeface="Calibri" panose="020F0502020204030204" pitchFamily="34" charset="0"/>
                <a:ea typeface="標楷體" panose="03000509000000000000" pitchFamily="65" charset="-120"/>
              </a:rPr>
              <a:t>不得參加 個人申請  </a:t>
            </a:r>
            <a:endParaRPr lang="en-US" altLang="zh-TW" sz="2400" b="1" i="1" dirty="0">
              <a:solidFill>
                <a:prstClr val="black"/>
              </a:solidFill>
              <a:latin typeface="Calibri" panose="020F0502020204030204" pitchFamily="34" charset="0"/>
              <a:ea typeface="標楷體" panose="03000509000000000000" pitchFamily="65" charset="-120"/>
            </a:endParaRPr>
          </a:p>
          <a:p>
            <a:pPr marL="257167" indent="-257167" defTabSz="342889">
              <a:lnSpc>
                <a:spcPct val="120000"/>
              </a:lnSpc>
              <a:spcBef>
                <a:spcPts val="450"/>
              </a:spcBef>
              <a:buFont typeface="Wingdings" panose="05000000000000000000" pitchFamily="2" charset="2"/>
              <a:buChar char="p"/>
              <a:defRPr/>
            </a:pPr>
            <a:endParaRPr lang="en-US" altLang="zh-TW" sz="900" i="1" dirty="0">
              <a:solidFill>
                <a:srgbClr val="FF0000"/>
              </a:solidFill>
              <a:latin typeface="Calibri" panose="020F0502020204030204" pitchFamily="34" charset="0"/>
              <a:ea typeface="標楷體" panose="03000509000000000000" pitchFamily="65" charset="-120"/>
            </a:endParaRPr>
          </a:p>
          <a:p>
            <a:pPr marL="257167" indent="-257167" defTabSz="342889">
              <a:lnSpc>
                <a:spcPct val="120000"/>
              </a:lnSpc>
              <a:spcBef>
                <a:spcPts val="450"/>
              </a:spcBef>
              <a:buFont typeface="Wingdings" panose="05000000000000000000" pitchFamily="2" charset="2"/>
              <a:buChar char="p"/>
              <a:defRPr/>
            </a:pPr>
            <a:r>
              <a:rPr lang="zh-TW" altLang="en-US"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每人申請</a:t>
            </a:r>
            <a:r>
              <a:rPr lang="zh-TW" altLang="en-US"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校系數以</a:t>
            </a:r>
            <a:r>
              <a:rPr lang="zh-TW" altLang="en-US" sz="24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六個校</a:t>
            </a:r>
            <a:r>
              <a:rPr lang="zh-TW" altLang="en-US" sz="24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系</a:t>
            </a:r>
            <a:r>
              <a:rPr lang="en-US" altLang="zh-TW"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含</a:t>
            </a:r>
            <a:r>
              <a:rPr lang="en-US" altLang="zh-TW"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為限</a:t>
            </a:r>
            <a:endParaRPr lang="en-US" altLang="zh-TW"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defTabSz="342889">
              <a:lnSpc>
                <a:spcPct val="120000"/>
              </a:lnSpc>
              <a:spcBef>
                <a:spcPts val="450"/>
              </a:spcBef>
              <a:buNone/>
              <a:defRPr/>
            </a:pPr>
            <a:endParaRPr lang="en-US" altLang="zh-TW" sz="9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57167" indent="-257167" defTabSz="342889">
              <a:lnSpc>
                <a:spcPct val="120000"/>
              </a:lnSpc>
              <a:spcBef>
                <a:spcPts val="450"/>
              </a:spcBef>
              <a:buFont typeface="Wingdings" panose="05000000000000000000" pitchFamily="2" charset="2"/>
              <a:buChar char="p"/>
              <a:defRPr/>
            </a:pPr>
            <a:r>
              <a:rPr lang="zh-TW" altLang="zh-TW" sz="2400" b="1" dirty="0">
                <a:latin typeface="Times New Roman" panose="02020603050405020304" pitchFamily="18" charset="0"/>
                <a:ea typeface="標楷體" panose="03000509000000000000" pitchFamily="65" charset="-120"/>
                <a:cs typeface="Times New Roman" panose="02020603050405020304" pitchFamily="18" charset="0"/>
              </a:rPr>
              <a:t>大</a:t>
            </a:r>
            <a:r>
              <a:rPr lang="zh-TW" altLang="zh-TW" sz="2400" b="1" dirty="0">
                <a:latin typeface="Times New Roman" panose="02020603050405020304" pitchFamily="18" charset="0"/>
                <a:ea typeface="標楷體" panose="03000509000000000000" pitchFamily="65" charset="-120"/>
                <a:cs typeface="Times New Roman" panose="02020603050405020304" pitchFamily="18" charset="0"/>
              </a:rPr>
              <a:t>學校系自訂其</a:t>
            </a:r>
            <a:r>
              <a:rPr lang="zh-TW" altLang="zh-TW" sz="2400" b="1" dirty="0">
                <a:latin typeface="Times New Roman" panose="02020603050405020304" pitchFamily="18" charset="0"/>
                <a:ea typeface="標楷體" panose="03000509000000000000" pitchFamily="65" charset="-120"/>
                <a:cs typeface="Times New Roman" panose="02020603050405020304" pitchFamily="18" charset="0"/>
              </a:rPr>
              <a:t>學測考試</a:t>
            </a:r>
            <a:r>
              <a:rPr lang="zh-TW" altLang="zh-TW" sz="2400" b="1" dirty="0">
                <a:latin typeface="Times New Roman" panose="02020603050405020304" pitchFamily="18" charset="0"/>
                <a:ea typeface="標楷體" panose="03000509000000000000" pitchFamily="65" charset="-120"/>
                <a:cs typeface="Times New Roman" panose="02020603050405020304" pitchFamily="18" charset="0"/>
              </a:rPr>
              <a:t>科目</a:t>
            </a:r>
            <a:r>
              <a:rPr lang="zh-TW" altLang="zh-TW" sz="2400" b="1" dirty="0">
                <a:latin typeface="Times New Roman" panose="02020603050405020304" pitchFamily="18" charset="0"/>
                <a:ea typeface="標楷體" panose="03000509000000000000" pitchFamily="65" charset="-120"/>
                <a:cs typeface="Times New Roman" panose="02020603050405020304" pitchFamily="18" charset="0"/>
              </a:rPr>
              <a:t>，至多以</a:t>
            </a:r>
            <a:r>
              <a:rPr lang="zh-TW" altLang="en-US" sz="24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四</a:t>
            </a:r>
            <a:r>
              <a:rPr lang="zh-TW" altLang="zh-TW" sz="24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科</a:t>
            </a:r>
            <a:r>
              <a:rPr lang="zh-TW" altLang="zh-TW" sz="2400" b="1" dirty="0">
                <a:latin typeface="Times New Roman" panose="02020603050405020304" pitchFamily="18" charset="0"/>
                <a:ea typeface="標楷體" panose="03000509000000000000" pitchFamily="65" charset="-120"/>
                <a:cs typeface="Times New Roman" panose="02020603050405020304" pitchFamily="18" charset="0"/>
              </a:rPr>
              <a:t>為限</a:t>
            </a:r>
            <a:endParaRPr lang="en-US" altLang="zh-TW" sz="2400" b="1" dirty="0">
              <a:latin typeface="Times New Roman" panose="02020603050405020304" pitchFamily="18" charset="0"/>
              <a:ea typeface="標楷體" panose="03000509000000000000" pitchFamily="65" charset="-120"/>
              <a:cs typeface="Times New Roman" panose="02020603050405020304" pitchFamily="18" charset="0"/>
            </a:endParaRPr>
          </a:p>
          <a:p>
            <a:pPr marL="0" indent="0" defTabSz="342889">
              <a:lnSpc>
                <a:spcPct val="120000"/>
              </a:lnSpc>
              <a:spcBef>
                <a:spcPts val="450"/>
              </a:spcBef>
              <a:buNone/>
              <a:defRPr/>
            </a:pP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i="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NEW</a:t>
            </a:r>
            <a:r>
              <a:rPr lang="zh-TW" altLang="en-US" sz="2400" b="1" i="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p>
          <a:p>
            <a:pPr marL="257167" indent="-257167" defTabSz="342889">
              <a:lnSpc>
                <a:spcPct val="120000"/>
              </a:lnSpc>
              <a:spcBef>
                <a:spcPts val="450"/>
              </a:spcBef>
              <a:buFont typeface="Wingdings" panose="05000000000000000000" pitchFamily="2" charset="2"/>
              <a:buChar char="p"/>
              <a:defRPr/>
            </a:pPr>
            <a:endParaRPr lang="en-US" altLang="zh-TW" sz="9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257167" indent="-257167" defTabSz="342889">
              <a:lnSpc>
                <a:spcPct val="120000"/>
              </a:lnSpc>
              <a:spcBef>
                <a:spcPts val="450"/>
              </a:spcBef>
              <a:buFont typeface="Wingdings" panose="05000000000000000000" pitchFamily="2" charset="2"/>
              <a:buChar char="p"/>
              <a:defRPr/>
            </a:pPr>
            <a:r>
              <a:rPr lang="zh-TW" altLang="en-US"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通過第一階段學</a:t>
            </a:r>
            <a:r>
              <a:rPr lang="zh-TW" altLang="en-US"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測及</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TELC</a:t>
            </a:r>
            <a:r>
              <a:rPr lang="zh-TW" altLang="en-US"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英聽檢定</a:t>
            </a:r>
            <a:r>
              <a:rPr lang="zh-TW" altLang="en-US" sz="2400" b="1" dirty="0">
                <a:solidFill>
                  <a:schemeClr val="tx1"/>
                </a:solidFill>
                <a:latin typeface="PMingLiU" panose="02020500000000000000" pitchFamily="18" charset="-120"/>
                <a:ea typeface="PMingLiU" panose="02020500000000000000" pitchFamily="18" charset="-120"/>
                <a:cs typeface="Times New Roman" panose="02020603050405020304" pitchFamily="18" charset="0"/>
              </a:rPr>
              <a:t>、</a:t>
            </a:r>
            <a:r>
              <a:rPr lang="zh-TW" altLang="en-US"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篩選倍率學生</a:t>
            </a:r>
            <a:r>
              <a:rPr lang="zh-TW" altLang="en-US" sz="2400" b="1" dirty="0">
                <a:solidFill>
                  <a:schemeClr val="tx1"/>
                </a:solidFill>
                <a:latin typeface="PMingLiU" panose="02020500000000000000" pitchFamily="18" charset="-120"/>
                <a:ea typeface="PMingLiU" panose="02020500000000000000" pitchFamily="18" charset="-120"/>
                <a:cs typeface="Times New Roman" panose="02020603050405020304" pitchFamily="18" charset="0"/>
              </a:rPr>
              <a:t>，</a:t>
            </a:r>
            <a:endParaRPr lang="en-US" altLang="zh-TW" sz="2400" b="1" dirty="0">
              <a:solidFill>
                <a:schemeClr val="tx1"/>
              </a:solidFill>
              <a:latin typeface="PMingLiU" panose="02020500000000000000" pitchFamily="18" charset="-120"/>
              <a:ea typeface="PMingLiU" panose="02020500000000000000" pitchFamily="18" charset="-120"/>
              <a:cs typeface="Times New Roman" panose="02020603050405020304" pitchFamily="18" charset="0"/>
            </a:endParaRPr>
          </a:p>
          <a:p>
            <a:pPr marL="0" indent="0" defTabSz="342889">
              <a:lnSpc>
                <a:spcPct val="120000"/>
              </a:lnSpc>
              <a:spcBef>
                <a:spcPts val="450"/>
              </a:spcBef>
              <a:buNone/>
              <a:defRPr/>
            </a:pPr>
            <a:r>
              <a:rPr lang="zh-TW" altLang="en-US" sz="2400" b="1" dirty="0">
                <a:latin typeface="PMingLiU" panose="02020500000000000000" pitchFamily="18" charset="-120"/>
                <a:ea typeface="PMingLiU" panose="02020500000000000000" pitchFamily="18" charset="-120"/>
                <a:cs typeface="Times New Roman" panose="02020603050405020304" pitchFamily="18" charset="0"/>
              </a:rPr>
              <a:t> </a:t>
            </a:r>
            <a:r>
              <a:rPr lang="zh-TW" altLang="en-US" sz="2400" b="1" dirty="0">
                <a:latin typeface="PMingLiU" panose="02020500000000000000" pitchFamily="18" charset="-120"/>
                <a:ea typeface="PMingLiU" panose="02020500000000000000" pitchFamily="18" charset="-120"/>
                <a:cs typeface="Times New Roman" panose="02020603050405020304" pitchFamily="18" charset="0"/>
              </a:rPr>
              <a:t>   </a:t>
            </a:r>
            <a:r>
              <a:rPr lang="zh-TW" altLang="en-US"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自行</a:t>
            </a:r>
            <a:r>
              <a:rPr lang="zh-TW" altLang="en-US"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依大學校系規定期限，完成第二階段相關</a:t>
            </a:r>
            <a:r>
              <a:rPr lang="zh-TW" altLang="en-US"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作業</a:t>
            </a:r>
            <a:endParaRPr lang="en-US" altLang="zh-TW"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defTabSz="342889">
              <a:lnSpc>
                <a:spcPct val="120000"/>
              </a:lnSpc>
              <a:spcBef>
                <a:spcPts val="450"/>
              </a:spcBef>
              <a:buNone/>
              <a:defRPr/>
            </a:pP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(108/4/10~28)</a:t>
            </a:r>
          </a:p>
        </p:txBody>
      </p:sp>
      <p:sp>
        <p:nvSpPr>
          <p:cNvPr id="61444" name="投影片編號版面配置區 1"/>
          <p:cNvSpPr txBox="1">
            <a:spLocks noGrp="1"/>
          </p:cNvSpPr>
          <p:nvPr/>
        </p:nvSpPr>
        <p:spPr bwMode="auto">
          <a:xfrm>
            <a:off x="6111379" y="5623870"/>
            <a:ext cx="1657626" cy="27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3" tIns="34986" rIns="69973" bIns="34986" anchor="ctr"/>
          <a:lstStyle>
            <a:lvl1pPr defTabSz="1028700">
              <a:defRPr kumimoji="1" sz="2000">
                <a:solidFill>
                  <a:schemeClr val="tx1"/>
                </a:solidFill>
                <a:latin typeface="Arial" panose="020B0604020202020204" pitchFamily="34" charset="0"/>
                <a:ea typeface="新細明體" panose="02020500000000000000" pitchFamily="18" charset="-120"/>
              </a:defRPr>
            </a:lvl1pPr>
            <a:lvl2pPr marL="742950" indent="-285750" defTabSz="1028700">
              <a:defRPr kumimoji="1" sz="2000">
                <a:solidFill>
                  <a:schemeClr val="tx1"/>
                </a:solidFill>
                <a:latin typeface="Arial" panose="020B0604020202020204" pitchFamily="34" charset="0"/>
                <a:ea typeface="新細明體" panose="02020500000000000000" pitchFamily="18" charset="-120"/>
              </a:defRPr>
            </a:lvl2pPr>
            <a:lvl3pPr marL="1143000" indent="-228600" defTabSz="1028700">
              <a:defRPr kumimoji="1" sz="2000">
                <a:solidFill>
                  <a:schemeClr val="tx1"/>
                </a:solidFill>
                <a:latin typeface="Arial" panose="020B0604020202020204" pitchFamily="34" charset="0"/>
                <a:ea typeface="新細明體" panose="02020500000000000000" pitchFamily="18" charset="-120"/>
              </a:defRPr>
            </a:lvl3pPr>
            <a:lvl4pPr marL="1600200" indent="-228600" defTabSz="1028700">
              <a:defRPr kumimoji="1" sz="2000">
                <a:solidFill>
                  <a:schemeClr val="tx1"/>
                </a:solidFill>
                <a:latin typeface="Arial" panose="020B0604020202020204" pitchFamily="34" charset="0"/>
                <a:ea typeface="新細明體" panose="02020500000000000000" pitchFamily="18" charset="-120"/>
              </a:defRPr>
            </a:lvl4pPr>
            <a:lvl5pPr marL="2057400" indent="-228600" defTabSz="1028700">
              <a:defRPr kumimoji="1" sz="2000">
                <a:solidFill>
                  <a:schemeClr val="tx1"/>
                </a:solidFill>
                <a:latin typeface="Arial" panose="020B0604020202020204" pitchFamily="34" charset="0"/>
                <a:ea typeface="新細明體" panose="02020500000000000000" pitchFamily="18" charset="-120"/>
              </a:defRPr>
            </a:lvl5pPr>
            <a:lvl6pPr marL="25146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pPr algn="r" eaLnBrk="1" hangingPunct="1"/>
            <a:fld id="{0C55130A-DB70-4EA1-9104-7BA191C1A27E}" type="slidenum">
              <a:rPr kumimoji="0" lang="en-US" altLang="zh-TW" sz="953">
                <a:latin typeface="Calibri" panose="020F0502020204030204" pitchFamily="34" charset="0"/>
              </a:rPr>
              <a:pPr algn="r" eaLnBrk="1" hangingPunct="1"/>
              <a:t>18</a:t>
            </a:fld>
            <a:endParaRPr kumimoji="0" lang="en-US" altLang="zh-TW" sz="953">
              <a:latin typeface="Calibri" panose="020F0502020204030204" pitchFamily="34" charset="0"/>
            </a:endParaRPr>
          </a:p>
        </p:txBody>
      </p:sp>
      <p:sp>
        <p:nvSpPr>
          <p:cNvPr id="6" name="Rectangle 2"/>
          <p:cNvSpPr>
            <a:spLocks noChangeArrowheads="1"/>
          </p:cNvSpPr>
          <p:nvPr/>
        </p:nvSpPr>
        <p:spPr bwMode="auto">
          <a:xfrm>
            <a:off x="0" y="0"/>
            <a:ext cx="2661057" cy="623888"/>
          </a:xfrm>
          <a:prstGeom prst="rect">
            <a:avLst/>
          </a:prstGeom>
          <a:ln/>
          <a:extLst/>
        </p:spPr>
        <p:style>
          <a:lnRef idx="2">
            <a:schemeClr val="accent2">
              <a:shade val="50000"/>
            </a:schemeClr>
          </a:lnRef>
          <a:fillRef idx="1">
            <a:schemeClr val="accent2"/>
          </a:fillRef>
          <a:effectRef idx="0">
            <a:schemeClr val="accent2"/>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eaLnBrk="1" hangingPunct="1">
              <a:spcBef>
                <a:spcPct val="0"/>
              </a:spcBef>
              <a:buNone/>
            </a:pPr>
            <a:r>
              <a:rPr lang="zh-TW" altLang="en-US" sz="3300" b="1" dirty="0">
                <a:ln w="22225">
                  <a:solidFill>
                    <a:srgbClr val="FFFF00"/>
                  </a:solidFill>
                  <a:prstDash val="solid"/>
                </a:ln>
                <a:solidFill>
                  <a:schemeClr val="bg1"/>
                </a:solidFill>
                <a:latin typeface="新細明體" panose="02020500000000000000" pitchFamily="18" charset="-120"/>
              </a:rPr>
              <a:t>個人申請 </a:t>
            </a:r>
            <a:r>
              <a:rPr lang="en-US" altLang="zh-TW" sz="1500" b="1" dirty="0">
                <a:ln w="22225">
                  <a:solidFill>
                    <a:srgbClr val="FFFF00"/>
                  </a:solidFill>
                  <a:prstDash val="solid"/>
                </a:ln>
                <a:solidFill>
                  <a:schemeClr val="bg1"/>
                </a:solidFill>
                <a:latin typeface="新細明體" panose="02020500000000000000" pitchFamily="18" charset="-120"/>
              </a:rPr>
              <a:t>(2/6)</a:t>
            </a:r>
            <a:endParaRPr lang="zh-TW" altLang="en-US" sz="1500" b="1" dirty="0">
              <a:ln w="22225">
                <a:solidFill>
                  <a:srgbClr val="FFFF00"/>
                </a:solidFill>
                <a:prstDash val="solid"/>
              </a:ln>
              <a:solidFill>
                <a:schemeClr val="bg1"/>
              </a:solidFill>
              <a:latin typeface="新細明體" panose="02020500000000000000" pitchFamily="18" charset="-120"/>
            </a:endParaRPr>
          </a:p>
        </p:txBody>
      </p:sp>
    </p:spTree>
    <p:extLst>
      <p:ext uri="{BB962C8B-B14F-4D97-AF65-F5344CB8AC3E}">
        <p14:creationId xmlns:p14="http://schemas.microsoft.com/office/powerpoint/2010/main" val="150250476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3">
                                            <p:txEl>
                                              <p:pRg st="2" end="2"/>
                                            </p:txEl>
                                          </p:spTgt>
                                        </p:tgtEl>
                                        <p:attrNameLst>
                                          <p:attrName>style.visibility</p:attrName>
                                        </p:attrNameLst>
                                      </p:cBhvr>
                                      <p:to>
                                        <p:strVal val="visible"/>
                                      </p:to>
                                    </p:set>
                                    <p:anim calcmode="lin" valueType="num">
                                      <p:cBhvr additive="base">
                                        <p:cTn id="7"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23">
                                            <p:txEl>
                                              <p:pRg st="4" end="4"/>
                                            </p:txEl>
                                          </p:spTgt>
                                        </p:tgtEl>
                                        <p:attrNameLst>
                                          <p:attrName>style.visibility</p:attrName>
                                        </p:attrNameLst>
                                      </p:cBhvr>
                                      <p:to>
                                        <p:strVal val="visible"/>
                                      </p:to>
                                    </p:set>
                                    <p:anim calcmode="lin" valueType="num">
                                      <p:cBhvr additive="base">
                                        <p:cTn id="13" dur="25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14" dur="250" fill="hold"/>
                                        <p:tgtEl>
                                          <p:spTgt spid="3072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23">
                                            <p:txEl>
                                              <p:pRg st="5" end="5"/>
                                            </p:txEl>
                                          </p:spTgt>
                                        </p:tgtEl>
                                        <p:attrNameLst>
                                          <p:attrName>style.visibility</p:attrName>
                                        </p:attrNameLst>
                                      </p:cBhvr>
                                      <p:to>
                                        <p:strVal val="visible"/>
                                      </p:to>
                                    </p:set>
                                    <p:anim calcmode="lin" valueType="num">
                                      <p:cBhvr additive="base">
                                        <p:cTn id="17" dur="250" fill="hold"/>
                                        <p:tgtEl>
                                          <p:spTgt spid="30723">
                                            <p:txEl>
                                              <p:pRg st="5" end="5"/>
                                            </p:txEl>
                                          </p:spTgt>
                                        </p:tgtEl>
                                        <p:attrNameLst>
                                          <p:attrName>ppt_x</p:attrName>
                                        </p:attrNameLst>
                                      </p:cBhvr>
                                      <p:tavLst>
                                        <p:tav tm="0">
                                          <p:val>
                                            <p:strVal val="#ppt_x"/>
                                          </p:val>
                                        </p:tav>
                                        <p:tav tm="100000">
                                          <p:val>
                                            <p:strVal val="#ppt_x"/>
                                          </p:val>
                                        </p:tav>
                                      </p:tavLst>
                                    </p:anim>
                                    <p:anim calcmode="lin" valueType="num">
                                      <p:cBhvr additive="base">
                                        <p:cTn id="18" dur="250" fill="hold"/>
                                        <p:tgtEl>
                                          <p:spTgt spid="307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723">
                                            <p:txEl>
                                              <p:pRg st="7" end="7"/>
                                            </p:txEl>
                                          </p:spTgt>
                                        </p:tgtEl>
                                        <p:attrNameLst>
                                          <p:attrName>style.visibility</p:attrName>
                                        </p:attrNameLst>
                                      </p:cBhvr>
                                      <p:to>
                                        <p:strVal val="visible"/>
                                      </p:to>
                                    </p:set>
                                    <p:anim calcmode="lin" valueType="num">
                                      <p:cBhvr additive="base">
                                        <p:cTn id="23" dur="250" fill="hold"/>
                                        <p:tgtEl>
                                          <p:spTgt spid="30723">
                                            <p:txEl>
                                              <p:pRg st="7" end="7"/>
                                            </p:txEl>
                                          </p:spTgt>
                                        </p:tgtEl>
                                        <p:attrNameLst>
                                          <p:attrName>ppt_x</p:attrName>
                                        </p:attrNameLst>
                                      </p:cBhvr>
                                      <p:tavLst>
                                        <p:tav tm="0">
                                          <p:val>
                                            <p:strVal val="#ppt_x"/>
                                          </p:val>
                                        </p:tav>
                                        <p:tav tm="100000">
                                          <p:val>
                                            <p:strVal val="#ppt_x"/>
                                          </p:val>
                                        </p:tav>
                                      </p:tavLst>
                                    </p:anim>
                                    <p:anim calcmode="lin" valueType="num">
                                      <p:cBhvr additive="base">
                                        <p:cTn id="24" dur="250" fill="hold"/>
                                        <p:tgtEl>
                                          <p:spTgt spid="3072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723">
                                            <p:txEl>
                                              <p:pRg st="8" end="8"/>
                                            </p:txEl>
                                          </p:spTgt>
                                        </p:tgtEl>
                                        <p:attrNameLst>
                                          <p:attrName>style.visibility</p:attrName>
                                        </p:attrNameLst>
                                      </p:cBhvr>
                                      <p:to>
                                        <p:strVal val="visible"/>
                                      </p:to>
                                    </p:set>
                                    <p:anim calcmode="lin" valueType="num">
                                      <p:cBhvr additive="base">
                                        <p:cTn id="27" dur="500" fill="hold"/>
                                        <p:tgtEl>
                                          <p:spTgt spid="3072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0723">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0723">
                                            <p:txEl>
                                              <p:pRg st="9" end="9"/>
                                            </p:txEl>
                                          </p:spTgt>
                                        </p:tgtEl>
                                        <p:attrNameLst>
                                          <p:attrName>style.visibility</p:attrName>
                                        </p:attrNameLst>
                                      </p:cBhvr>
                                      <p:to>
                                        <p:strVal val="visible"/>
                                      </p:to>
                                    </p:set>
                                    <p:anim calcmode="lin" valueType="num">
                                      <p:cBhvr additive="base">
                                        <p:cTn id="31" dur="500" fill="hold"/>
                                        <p:tgtEl>
                                          <p:spTgt spid="3072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p:cNvSpPr>
            <a:spLocks noGrp="1" noChangeArrowheads="1"/>
          </p:cNvSpPr>
          <p:nvPr>
            <p:ph type="title"/>
          </p:nvPr>
        </p:nvSpPr>
        <p:spPr bwMode="auto">
          <a:xfrm>
            <a:off x="3887667" y="1139897"/>
            <a:ext cx="2949759" cy="857430"/>
          </a:xfrm>
        </p:spPr>
        <p:txBody>
          <a:bodyPr wrap="square" numCol="1" anchorCtr="0" compatLnSpc="1">
            <a:prstTxWarp prst="textNoShape">
              <a:avLst/>
            </a:prstTxWarp>
            <a:normAutofit/>
          </a:bodyPr>
          <a:lstStyle/>
          <a:p>
            <a:r>
              <a:rPr lang="zh-TW" altLang="en-US" sz="3674" b="1" u="sng" dirty="0">
                <a:solidFill>
                  <a:srgbClr val="0000FF"/>
                </a:solidFill>
                <a:latin typeface="Times New Roman" panose="02020603050405020304" pitchFamily="18" charset="0"/>
                <a:ea typeface="標楷體" panose="03000509000000000000" pitchFamily="65" charset="-120"/>
              </a:rPr>
              <a:t>辦理方式</a:t>
            </a:r>
            <a:r>
              <a:rPr lang="en-US" altLang="zh-TW" sz="1500" b="1" u="sng" dirty="0">
                <a:solidFill>
                  <a:srgbClr val="0000FF"/>
                </a:solidFill>
                <a:latin typeface="Times New Roman" panose="02020603050405020304" pitchFamily="18" charset="0"/>
                <a:ea typeface="標楷體" panose="03000509000000000000" pitchFamily="65" charset="-120"/>
              </a:rPr>
              <a:t>(2/2</a:t>
            </a:r>
            <a:r>
              <a:rPr lang="en-US" altLang="zh-TW" sz="1500" b="1" u="sng" dirty="0">
                <a:solidFill>
                  <a:srgbClr val="0000FF"/>
                </a:solidFill>
                <a:latin typeface="Times New Roman" panose="02020603050405020304" pitchFamily="18" charset="0"/>
                <a:ea typeface="標楷體" panose="03000509000000000000" pitchFamily="65" charset="-120"/>
              </a:rPr>
              <a:t>)</a:t>
            </a:r>
          </a:p>
        </p:txBody>
      </p:sp>
      <p:sp>
        <p:nvSpPr>
          <p:cNvPr id="30723" name="Rectangle 3"/>
          <p:cNvSpPr>
            <a:spLocks noGrp="1" noChangeArrowheads="1"/>
          </p:cNvSpPr>
          <p:nvPr>
            <p:ph idx="1"/>
          </p:nvPr>
        </p:nvSpPr>
        <p:spPr>
          <a:xfrm>
            <a:off x="752164" y="1997326"/>
            <a:ext cx="7344701" cy="4003424"/>
          </a:xfrm>
        </p:spPr>
        <p:txBody>
          <a:bodyPr>
            <a:noAutofit/>
          </a:bodyPr>
          <a:lstStyle/>
          <a:p>
            <a:pPr marL="257167" indent="-257167" defTabSz="342889">
              <a:lnSpc>
                <a:spcPct val="120000"/>
              </a:lnSpc>
              <a:spcBef>
                <a:spcPts val="450"/>
              </a:spcBef>
              <a:buFont typeface="Wingdings" panose="05000000000000000000" pitchFamily="2" charset="2"/>
              <a:buChar char="p"/>
              <a:defRPr/>
            </a:pPr>
            <a:r>
              <a:rPr lang="zh-TW" altLang="en-US" sz="27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通過各校系甄試第二階段錄取之正備取生，需在規定</a:t>
            </a:r>
            <a:r>
              <a:rPr lang="zh-TW" altLang="en-US" sz="27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期限上網登錄志願序，參加統一</a:t>
            </a:r>
            <a:r>
              <a:rPr lang="zh-TW" altLang="en-US" sz="27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分發</a:t>
            </a:r>
            <a:endParaRPr lang="en-US" altLang="zh-TW" sz="27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57167" indent="-257167" defTabSz="342889">
              <a:lnSpc>
                <a:spcPct val="120000"/>
              </a:lnSpc>
              <a:spcBef>
                <a:spcPts val="450"/>
              </a:spcBef>
              <a:buFont typeface="Wingdings" panose="05000000000000000000" pitchFamily="2" charset="2"/>
              <a:buChar char="p"/>
              <a:defRPr/>
            </a:pPr>
            <a:endParaRPr lang="en-US" altLang="zh-TW" sz="27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57167" indent="-257167" defTabSz="342889">
              <a:lnSpc>
                <a:spcPct val="120000"/>
              </a:lnSpc>
              <a:spcBef>
                <a:spcPts val="450"/>
              </a:spcBef>
              <a:buFont typeface="Wingdings" panose="05000000000000000000" pitchFamily="2" charset="2"/>
              <a:buChar char="p"/>
              <a:defRPr/>
            </a:pPr>
            <a:r>
              <a:rPr lang="zh-TW" altLang="en-US" sz="27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分發錄取：甄選</a:t>
            </a:r>
            <a:r>
              <a:rPr lang="zh-TW" altLang="en-US" sz="27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會依各大學錄取名單及錄取生登記就讀志願序進行統一分發並公告分發</a:t>
            </a:r>
            <a:r>
              <a:rPr lang="zh-TW" altLang="en-US" sz="27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結果</a:t>
            </a:r>
            <a:endParaRPr lang="en-US" altLang="zh-TW" sz="27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57167" indent="-257167" defTabSz="342889">
              <a:lnSpc>
                <a:spcPct val="120000"/>
              </a:lnSpc>
              <a:spcBef>
                <a:spcPts val="450"/>
              </a:spcBef>
              <a:buFont typeface="Wingdings" panose="05000000000000000000" pitchFamily="2" charset="2"/>
              <a:buChar char="p"/>
              <a:defRPr/>
            </a:pPr>
            <a:endParaRPr lang="en-US" altLang="zh-TW" sz="27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257167" indent="-257167" defTabSz="342889">
              <a:lnSpc>
                <a:spcPct val="120000"/>
              </a:lnSpc>
              <a:spcBef>
                <a:spcPts val="450"/>
              </a:spcBef>
              <a:buFont typeface="Wingdings" panose="05000000000000000000" pitchFamily="2" charset="2"/>
              <a:buChar char="p"/>
              <a:defRPr/>
            </a:pPr>
            <a:r>
              <a:rPr lang="zh-TW" altLang="en-US" sz="27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每一</a:t>
            </a:r>
            <a:r>
              <a:rPr lang="zh-TW" altLang="en-US" sz="27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錄取生至多以分發一校系</a:t>
            </a:r>
            <a:r>
              <a:rPr lang="zh-TW" altLang="en-US" sz="27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為限</a:t>
            </a:r>
            <a:endParaRPr lang="zh-TW" altLang="en-US" sz="2700" b="1" dirty="0">
              <a:solidFill>
                <a:schemeClr val="tx1"/>
              </a:solidFill>
              <a:latin typeface="Calibri" panose="020F0502020204030204" pitchFamily="34" charset="0"/>
              <a:ea typeface="標楷體" panose="03000509000000000000" pitchFamily="65" charset="-120"/>
            </a:endParaRPr>
          </a:p>
        </p:txBody>
      </p:sp>
      <p:sp>
        <p:nvSpPr>
          <p:cNvPr id="61444" name="投影片編號版面配置區 1"/>
          <p:cNvSpPr txBox="1">
            <a:spLocks noGrp="1"/>
          </p:cNvSpPr>
          <p:nvPr/>
        </p:nvSpPr>
        <p:spPr bwMode="auto">
          <a:xfrm>
            <a:off x="6111379" y="5623870"/>
            <a:ext cx="1657626" cy="27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3" tIns="34986" rIns="69973" bIns="34986" anchor="ctr"/>
          <a:lstStyle>
            <a:lvl1pPr defTabSz="1028700">
              <a:defRPr kumimoji="1" sz="2000">
                <a:solidFill>
                  <a:schemeClr val="tx1"/>
                </a:solidFill>
                <a:latin typeface="Arial" panose="020B0604020202020204" pitchFamily="34" charset="0"/>
                <a:ea typeface="新細明體" panose="02020500000000000000" pitchFamily="18" charset="-120"/>
              </a:defRPr>
            </a:lvl1pPr>
            <a:lvl2pPr marL="742950" indent="-285750" defTabSz="1028700">
              <a:defRPr kumimoji="1" sz="2000">
                <a:solidFill>
                  <a:schemeClr val="tx1"/>
                </a:solidFill>
                <a:latin typeface="Arial" panose="020B0604020202020204" pitchFamily="34" charset="0"/>
                <a:ea typeface="新細明體" panose="02020500000000000000" pitchFamily="18" charset="-120"/>
              </a:defRPr>
            </a:lvl2pPr>
            <a:lvl3pPr marL="1143000" indent="-228600" defTabSz="1028700">
              <a:defRPr kumimoji="1" sz="2000">
                <a:solidFill>
                  <a:schemeClr val="tx1"/>
                </a:solidFill>
                <a:latin typeface="Arial" panose="020B0604020202020204" pitchFamily="34" charset="0"/>
                <a:ea typeface="新細明體" panose="02020500000000000000" pitchFamily="18" charset="-120"/>
              </a:defRPr>
            </a:lvl3pPr>
            <a:lvl4pPr marL="1600200" indent="-228600" defTabSz="1028700">
              <a:defRPr kumimoji="1" sz="2000">
                <a:solidFill>
                  <a:schemeClr val="tx1"/>
                </a:solidFill>
                <a:latin typeface="Arial" panose="020B0604020202020204" pitchFamily="34" charset="0"/>
                <a:ea typeface="新細明體" panose="02020500000000000000" pitchFamily="18" charset="-120"/>
              </a:defRPr>
            </a:lvl4pPr>
            <a:lvl5pPr marL="2057400" indent="-228600" defTabSz="1028700">
              <a:defRPr kumimoji="1" sz="2000">
                <a:solidFill>
                  <a:schemeClr val="tx1"/>
                </a:solidFill>
                <a:latin typeface="Arial" panose="020B0604020202020204" pitchFamily="34" charset="0"/>
                <a:ea typeface="新細明體" panose="02020500000000000000" pitchFamily="18" charset="-120"/>
              </a:defRPr>
            </a:lvl5pPr>
            <a:lvl6pPr marL="25146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pPr algn="r" eaLnBrk="1" hangingPunct="1"/>
            <a:fld id="{0C55130A-DB70-4EA1-9104-7BA191C1A27E}" type="slidenum">
              <a:rPr kumimoji="0" lang="en-US" altLang="zh-TW" sz="953">
                <a:latin typeface="Calibri" panose="020F0502020204030204" pitchFamily="34" charset="0"/>
              </a:rPr>
              <a:pPr algn="r" eaLnBrk="1" hangingPunct="1"/>
              <a:t>19</a:t>
            </a:fld>
            <a:endParaRPr kumimoji="0" lang="en-US" altLang="zh-TW" sz="953">
              <a:latin typeface="Calibri" panose="020F0502020204030204" pitchFamily="34" charset="0"/>
            </a:endParaRPr>
          </a:p>
        </p:txBody>
      </p:sp>
      <p:sp>
        <p:nvSpPr>
          <p:cNvPr id="6" name="Rectangle 2"/>
          <p:cNvSpPr>
            <a:spLocks noChangeArrowheads="1"/>
          </p:cNvSpPr>
          <p:nvPr/>
        </p:nvSpPr>
        <p:spPr bwMode="auto">
          <a:xfrm>
            <a:off x="19599" y="-23694"/>
            <a:ext cx="2661057" cy="623888"/>
          </a:xfrm>
          <a:prstGeom prst="rect">
            <a:avLst/>
          </a:prstGeom>
          <a:ln/>
          <a:extLst/>
        </p:spPr>
        <p:style>
          <a:lnRef idx="2">
            <a:schemeClr val="accent2">
              <a:shade val="50000"/>
            </a:schemeClr>
          </a:lnRef>
          <a:fillRef idx="1">
            <a:schemeClr val="accent2"/>
          </a:fillRef>
          <a:effectRef idx="0">
            <a:schemeClr val="accent2"/>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lvl="0" algn="ctr">
              <a:spcBef>
                <a:spcPct val="0"/>
              </a:spcBef>
              <a:buNone/>
            </a:pPr>
            <a:r>
              <a:rPr lang="zh-TW" altLang="en-US" sz="3300" b="1" dirty="0">
                <a:ln w="22225">
                  <a:solidFill>
                    <a:srgbClr val="FFFF00"/>
                  </a:solidFill>
                  <a:prstDash val="solid"/>
                </a:ln>
                <a:solidFill>
                  <a:schemeClr val="bg1"/>
                </a:solidFill>
                <a:latin typeface="新細明體" panose="02020500000000000000" pitchFamily="18" charset="-120"/>
              </a:rPr>
              <a:t>個人申請 </a:t>
            </a:r>
            <a:r>
              <a:rPr lang="en-US" altLang="zh-TW" sz="1500" b="1" dirty="0">
                <a:ln w="22225">
                  <a:solidFill>
                    <a:srgbClr val="FFFF00"/>
                  </a:solidFill>
                  <a:prstDash val="solid"/>
                </a:ln>
                <a:solidFill>
                  <a:prstClr val="white"/>
                </a:solidFill>
                <a:latin typeface="新細明體" panose="02020500000000000000" pitchFamily="18" charset="-120"/>
              </a:rPr>
              <a:t>(3/6)</a:t>
            </a:r>
            <a:endParaRPr lang="zh-TW" altLang="en-US" sz="1500" b="1" dirty="0">
              <a:ln w="22225">
                <a:solidFill>
                  <a:srgbClr val="FFFF00"/>
                </a:solidFill>
                <a:prstDash val="solid"/>
              </a:ln>
              <a:solidFill>
                <a:prstClr val="white"/>
              </a:solidFill>
              <a:latin typeface="新細明體" panose="02020500000000000000" pitchFamily="18" charset="-120"/>
            </a:endParaRPr>
          </a:p>
        </p:txBody>
      </p:sp>
    </p:spTree>
    <p:extLst>
      <p:ext uri="{BB962C8B-B14F-4D97-AF65-F5344CB8AC3E}">
        <p14:creationId xmlns:p14="http://schemas.microsoft.com/office/powerpoint/2010/main" val="363888716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3">
                                            <p:txEl>
                                              <p:pRg st="2" end="2"/>
                                            </p:txEl>
                                          </p:spTgt>
                                        </p:tgtEl>
                                        <p:attrNameLst>
                                          <p:attrName>style.visibility</p:attrName>
                                        </p:attrNameLst>
                                      </p:cBhvr>
                                      <p:to>
                                        <p:strVal val="visible"/>
                                      </p:to>
                                    </p:set>
                                    <p:anim calcmode="lin" valueType="num">
                                      <p:cBhvr additive="base">
                                        <p:cTn id="7" dur="25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8" dur="25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23">
                                            <p:txEl>
                                              <p:pRg st="4" end="4"/>
                                            </p:txEl>
                                          </p:spTgt>
                                        </p:tgtEl>
                                        <p:attrNameLst>
                                          <p:attrName>style.visibility</p:attrName>
                                        </p:attrNameLst>
                                      </p:cBhvr>
                                      <p:to>
                                        <p:strVal val="visible"/>
                                      </p:to>
                                    </p:set>
                                    <p:anim calcmode="lin" valueType="num">
                                      <p:cBhvr additive="base">
                                        <p:cTn id="13" dur="25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14" dur="25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9440">
              <a:srgbClr val="F5D6C8"/>
            </a:gs>
            <a:gs pos="10000">
              <a:schemeClr val="tx1"/>
            </a:gs>
            <a:gs pos="100000">
              <a:schemeClr val="bg2">
                <a:shade val="96000"/>
                <a:hueMod val="88000"/>
                <a:satMod val="220000"/>
                <a:lumMod val="82000"/>
              </a:schemeClr>
            </a:gs>
          </a:gsLst>
          <a:lin ang="6120000" scaled="1"/>
        </a:gradFill>
        <a:effectLst/>
      </p:bgPr>
    </p:bg>
    <p:spTree>
      <p:nvGrpSpPr>
        <p:cNvPr id="1" name=""/>
        <p:cNvGrpSpPr/>
        <p:nvPr/>
      </p:nvGrpSpPr>
      <p:grpSpPr>
        <a:xfrm>
          <a:off x="0" y="0"/>
          <a:ext cx="0" cy="0"/>
          <a:chOff x="0" y="0"/>
          <a:chExt cx="0" cy="0"/>
        </a:xfrm>
      </p:grpSpPr>
      <p:sp>
        <p:nvSpPr>
          <p:cNvPr id="2" name="Rectangle 1"/>
          <p:cNvSpPr>
            <a:spLocks/>
          </p:cNvSpPr>
          <p:nvPr/>
        </p:nvSpPr>
        <p:spPr bwMode="auto">
          <a:xfrm>
            <a:off x="1219200" y="228600"/>
            <a:ext cx="69262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lstStyle/>
          <a:p>
            <a:pPr eaLnBrk="1" hangingPunct="1">
              <a:defRPr/>
            </a:pPr>
            <a:r>
              <a:rPr lang="zh-TW" altLang="en-US" sz="4400" dirty="0">
                <a:solidFill>
                  <a:srgbClr val="572314"/>
                </a:solidFill>
                <a:effectLst>
                  <a:outerShdw blurRad="38100" dist="38100" dir="2700000" algn="tl">
                    <a:srgbClr val="C0C0C0"/>
                  </a:outerShdw>
                </a:effectLst>
                <a:latin typeface="標楷體" panose="03000509000000000000" pitchFamily="65" charset="-120"/>
                <a:ea typeface="標楷體" panose="03000509000000000000" pitchFamily="65" charset="-120"/>
              </a:rPr>
              <a:t>學術學程的分類</a:t>
            </a:r>
            <a:endParaRPr lang="en-US" altLang="zh-TW" sz="4400" dirty="0">
              <a:solidFill>
                <a:srgbClr val="572314"/>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p:txBody>
      </p:sp>
      <p:sp>
        <p:nvSpPr>
          <p:cNvPr id="43014" name="Rectangle 6"/>
          <p:cNvSpPr>
            <a:spLocks noChangeArrowheads="1"/>
          </p:cNvSpPr>
          <p:nvPr/>
        </p:nvSpPr>
        <p:spPr bwMode="auto">
          <a:xfrm>
            <a:off x="490538" y="1353692"/>
            <a:ext cx="8424862"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buFont typeface="Wingdings" panose="05000000000000000000" pitchFamily="2" charset="2"/>
              <a:buChar char="u"/>
            </a:pPr>
            <a:r>
              <a:rPr lang="zh-TW" altLang="en-US" sz="3200" dirty="0">
                <a:solidFill>
                  <a:srgbClr val="990000"/>
                </a:solidFill>
                <a:latin typeface="標楷體" panose="03000509000000000000" pitchFamily="65" charset="-120"/>
                <a:ea typeface="標楷體" panose="03000509000000000000" pitchFamily="65" charset="-120"/>
              </a:rPr>
              <a:t> 社會學程</a:t>
            </a:r>
            <a:r>
              <a:rPr lang="zh-TW" altLang="en-US" sz="3200" dirty="0">
                <a:solidFill>
                  <a:srgbClr val="990000"/>
                </a:solidFill>
                <a:ea typeface="標楷體" panose="03000509000000000000" pitchFamily="65" charset="-120"/>
              </a:rPr>
              <a:t>—</a:t>
            </a:r>
            <a:r>
              <a:rPr lang="zh-TW" altLang="en-US" sz="3200" dirty="0">
                <a:solidFill>
                  <a:srgbClr val="990000"/>
                </a:solidFill>
                <a:latin typeface="標楷體" panose="03000509000000000000" pitchFamily="65" charset="-120"/>
                <a:ea typeface="標楷體" panose="03000509000000000000" pitchFamily="65" charset="-120"/>
              </a:rPr>
              <a:t>文法商學群（第一類組 ）</a:t>
            </a:r>
          </a:p>
          <a:p>
            <a:pPr eaLnBrk="1" hangingPunct="1">
              <a:buFont typeface="Wingdings" panose="05000000000000000000" pitchFamily="2" charset="2"/>
              <a:buNone/>
            </a:pPr>
            <a:r>
              <a:rPr lang="zh-TW" altLang="en-US" sz="3200" dirty="0">
                <a:latin typeface="標楷體" panose="03000509000000000000" pitchFamily="65" charset="-120"/>
                <a:ea typeface="標楷體" panose="03000509000000000000" pitchFamily="65" charset="-120"/>
              </a:rPr>
              <a:t>   </a:t>
            </a:r>
            <a:r>
              <a:rPr lang="zh-TW" altLang="en-US" sz="3200" dirty="0">
                <a:solidFill>
                  <a:srgbClr val="0000FF"/>
                </a:solidFill>
                <a:latin typeface="標楷體" panose="03000509000000000000" pitchFamily="65" charset="-120"/>
                <a:ea typeface="標楷體" panose="03000509000000000000" pitchFamily="65" charset="-120"/>
              </a:rPr>
              <a:t>國文、英文、數學(數乙)、歷史、地理</a:t>
            </a:r>
          </a:p>
          <a:p>
            <a:pPr eaLnBrk="1" hangingPunct="1">
              <a:buFont typeface="Wingdings" panose="05000000000000000000" pitchFamily="2" charset="2"/>
              <a:buChar char="u"/>
            </a:pPr>
            <a:endParaRPr lang="zh-TW" altLang="en-US" sz="3200" dirty="0">
              <a:latin typeface="標楷體" panose="03000509000000000000" pitchFamily="65" charset="-120"/>
              <a:ea typeface="標楷體" panose="03000509000000000000" pitchFamily="65" charset="-120"/>
            </a:endParaRPr>
          </a:p>
          <a:p>
            <a:pPr eaLnBrk="1" hangingPunct="1">
              <a:buFont typeface="Wingdings" panose="05000000000000000000" pitchFamily="2" charset="2"/>
              <a:buChar char="u"/>
            </a:pPr>
            <a:endParaRPr lang="zh-TW" altLang="en-US" sz="3200" dirty="0">
              <a:latin typeface="標楷體" panose="03000509000000000000" pitchFamily="65" charset="-120"/>
              <a:ea typeface="標楷體" panose="03000509000000000000" pitchFamily="65" charset="-120"/>
            </a:endParaRPr>
          </a:p>
          <a:p>
            <a:pPr eaLnBrk="1" hangingPunct="1">
              <a:buFont typeface="Wingdings" panose="05000000000000000000" pitchFamily="2" charset="2"/>
              <a:buChar char="u"/>
            </a:pPr>
            <a:r>
              <a:rPr lang="zh-TW" altLang="en-US" sz="3200" dirty="0">
                <a:solidFill>
                  <a:srgbClr val="990000"/>
                </a:solidFill>
                <a:latin typeface="標楷體" panose="03000509000000000000" pitchFamily="65" charset="-120"/>
                <a:ea typeface="標楷體" panose="03000509000000000000" pitchFamily="65" charset="-120"/>
              </a:rPr>
              <a:t> 自然學程</a:t>
            </a:r>
            <a:r>
              <a:rPr lang="zh-TW" altLang="en-US" sz="3200" dirty="0">
                <a:solidFill>
                  <a:srgbClr val="990000"/>
                </a:solidFill>
                <a:ea typeface="標楷體" panose="03000509000000000000" pitchFamily="65" charset="-120"/>
              </a:rPr>
              <a:t>—</a:t>
            </a:r>
            <a:r>
              <a:rPr lang="zh-TW" altLang="en-US" sz="3200" dirty="0">
                <a:solidFill>
                  <a:srgbClr val="990000"/>
                </a:solidFill>
                <a:latin typeface="標楷體" panose="03000509000000000000" pitchFamily="65" charset="-120"/>
                <a:ea typeface="標楷體" panose="03000509000000000000" pitchFamily="65" charset="-120"/>
              </a:rPr>
              <a:t>理工,醫農學群（第二三類組）</a:t>
            </a:r>
          </a:p>
          <a:p>
            <a:pPr eaLnBrk="1" hangingPunct="1">
              <a:buFont typeface="Wingdings" panose="05000000000000000000" pitchFamily="2" charset="2"/>
              <a:buNone/>
            </a:pPr>
            <a:r>
              <a:rPr lang="zh-TW" altLang="en-US" sz="3200" dirty="0">
                <a:latin typeface="標楷體" panose="03000509000000000000" pitchFamily="65" charset="-120"/>
                <a:ea typeface="標楷體" panose="03000509000000000000" pitchFamily="65" charset="-120"/>
              </a:rPr>
              <a:t>   </a:t>
            </a:r>
            <a:r>
              <a:rPr lang="zh-TW" altLang="en-US" sz="3200" dirty="0">
                <a:solidFill>
                  <a:schemeClr val="accent3">
                    <a:lumMod val="60000"/>
                    <a:lumOff val="40000"/>
                  </a:schemeClr>
                </a:solidFill>
                <a:latin typeface="標楷體" panose="03000509000000000000" pitchFamily="65" charset="-120"/>
                <a:ea typeface="標楷體" panose="03000509000000000000" pitchFamily="65" charset="-120"/>
              </a:rPr>
              <a:t>國文、英文、數學(數甲)、物理、化學</a:t>
            </a:r>
          </a:p>
          <a:p>
            <a:pPr eaLnBrk="1" hangingPunct="1">
              <a:buFont typeface="Wingdings" panose="05000000000000000000" pitchFamily="2" charset="2"/>
              <a:buNone/>
            </a:pPr>
            <a:r>
              <a:rPr lang="zh-TW" altLang="en-US" sz="3200" dirty="0">
                <a:solidFill>
                  <a:schemeClr val="accent3">
                    <a:lumMod val="60000"/>
                    <a:lumOff val="40000"/>
                  </a:schemeClr>
                </a:solidFill>
                <a:latin typeface="標楷體" panose="03000509000000000000" pitchFamily="65" charset="-120"/>
                <a:ea typeface="標楷體" panose="03000509000000000000" pitchFamily="65" charset="-120"/>
              </a:rPr>
              <a:t>   (生物)</a:t>
            </a:r>
            <a:endParaRPr lang="zh-TW" altLang="en-US" sz="2800" dirty="0">
              <a:solidFill>
                <a:schemeClr val="accent3">
                  <a:lumMod val="60000"/>
                  <a:lumOff val="40000"/>
                </a:schemeClr>
              </a:solidFill>
              <a:ea typeface="文鼎粗隸" pitchFamily="49" charset="-120"/>
            </a:endParaRP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8119" y="0"/>
            <a:ext cx="2805881" cy="33515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3014"/>
                                        </p:tgtEl>
                                        <p:attrNameLst>
                                          <p:attrName>style.visibility</p:attrName>
                                        </p:attrNameLst>
                                      </p:cBhvr>
                                      <p:to>
                                        <p:strVal val="visible"/>
                                      </p:to>
                                    </p:set>
                                    <p:anim calcmode="lin" valueType="num">
                                      <p:cBhvr additive="base">
                                        <p:cTn id="7" dur="500" fill="hold"/>
                                        <p:tgtEl>
                                          <p:spTgt spid="43014"/>
                                        </p:tgtEl>
                                        <p:attrNameLst>
                                          <p:attrName>ppt_x</p:attrName>
                                        </p:attrNameLst>
                                      </p:cBhvr>
                                      <p:tavLst>
                                        <p:tav tm="0">
                                          <p:val>
                                            <p:strVal val="#ppt_x"/>
                                          </p:val>
                                        </p:tav>
                                        <p:tav tm="100000">
                                          <p:val>
                                            <p:strVal val="#ppt_x"/>
                                          </p:val>
                                        </p:tav>
                                      </p:tavLst>
                                    </p:anim>
                                    <p:anim calcmode="lin" valueType="num">
                                      <p:cBhvr additive="base">
                                        <p:cTn id="8" dur="500" fill="hold"/>
                                        <p:tgtEl>
                                          <p:spTgt spid="430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670014" y="2421081"/>
            <a:ext cx="8355999" cy="3031920"/>
          </a:xfrm>
        </p:spPr>
        <p:txBody>
          <a:bodyPr>
            <a:noAutofit/>
          </a:bodyPr>
          <a:lstStyle/>
          <a:p>
            <a:pPr marL="257167" indent="-257167" defTabSz="342889">
              <a:lnSpc>
                <a:spcPts val="3240"/>
              </a:lnSpc>
              <a:spcBef>
                <a:spcPts val="0"/>
              </a:spcBef>
              <a:buFont typeface="Wingdings" panose="05000000000000000000" pitchFamily="2" charset="2"/>
              <a:buChar char="p"/>
              <a:defRPr/>
            </a:pPr>
            <a:r>
              <a:rPr lang="en-US" altLang="zh-TW" sz="2400" b="1" dirty="0">
                <a:solidFill>
                  <a:schemeClr val="tx1"/>
                </a:solidFill>
                <a:latin typeface="Calibri" panose="020F0502020204030204" pitchFamily="34" charset="0"/>
                <a:ea typeface="新細明體" panose="02020500000000000000" pitchFamily="18" charset="-120"/>
              </a:rPr>
              <a:t> </a:t>
            </a:r>
            <a:r>
              <a:rPr lang="zh-TW" altLang="en-US" sz="2400" b="1" dirty="0">
                <a:solidFill>
                  <a:schemeClr val="tx1"/>
                </a:solidFill>
                <a:latin typeface="Calibri" panose="020F0502020204030204" pitchFamily="34" charset="0"/>
                <a:ea typeface="標楷體" panose="03000509000000000000" pitchFamily="65" charset="-120"/>
              </a:rPr>
              <a:t>分發錄取生即取得各該校系入學資格</a:t>
            </a:r>
            <a:endParaRPr lang="en-US" altLang="zh-TW" sz="2400" b="1" dirty="0">
              <a:solidFill>
                <a:schemeClr val="tx1"/>
              </a:solidFill>
              <a:latin typeface="Calibri" panose="020F0502020204030204" pitchFamily="34" charset="0"/>
              <a:ea typeface="標楷體" panose="03000509000000000000" pitchFamily="65" charset="-120"/>
            </a:endParaRPr>
          </a:p>
          <a:p>
            <a:pPr marL="0" indent="0" defTabSz="342889">
              <a:lnSpc>
                <a:spcPts val="3240"/>
              </a:lnSpc>
              <a:spcBef>
                <a:spcPts val="0"/>
              </a:spcBef>
              <a:buNone/>
              <a:defRPr/>
            </a:pPr>
            <a:endParaRPr lang="zh-TW" altLang="en-US" sz="2400" b="1" dirty="0">
              <a:solidFill>
                <a:schemeClr val="tx1"/>
              </a:solidFill>
              <a:latin typeface="Calibri" panose="020F0502020204030204" pitchFamily="34" charset="0"/>
              <a:ea typeface="標楷體" panose="03000509000000000000" pitchFamily="65" charset="-120"/>
            </a:endParaRPr>
          </a:p>
          <a:p>
            <a:pPr marL="257167" indent="-257167" defTabSz="342889">
              <a:lnSpc>
                <a:spcPts val="3240"/>
              </a:lnSpc>
              <a:spcBef>
                <a:spcPts val="0"/>
              </a:spcBef>
              <a:buFont typeface="Wingdings" panose="05000000000000000000" pitchFamily="2" charset="2"/>
              <a:buChar char="p"/>
              <a:defRPr/>
            </a:pPr>
            <a:r>
              <a:rPr lang="zh-TW" altLang="en-US" sz="2400" b="1" dirty="0">
                <a:solidFill>
                  <a:schemeClr val="tx1"/>
                </a:solidFill>
                <a:latin typeface="Calibri" panose="020F0502020204030204" pitchFamily="34" charset="0"/>
                <a:ea typeface="新細明體" panose="02020500000000000000" pitchFamily="18" charset="-120"/>
              </a:rPr>
              <a:t> </a:t>
            </a:r>
            <a:r>
              <a:rPr lang="zh-TW" altLang="en-US" sz="2400" b="1" i="1" dirty="0">
                <a:solidFill>
                  <a:schemeClr val="tx1"/>
                </a:solidFill>
                <a:latin typeface="Calibri" panose="020F0502020204030204" pitchFamily="34" charset="0"/>
                <a:ea typeface="標楷體" panose="03000509000000000000" pitchFamily="65" charset="-120"/>
              </a:rPr>
              <a:t>依</a:t>
            </a:r>
            <a:r>
              <a:rPr lang="zh-TW" altLang="en-US" sz="2400" b="1" i="1" dirty="0">
                <a:solidFill>
                  <a:schemeClr val="tx1"/>
                </a:solidFill>
                <a:latin typeface="Calibri" panose="020F0502020204030204" pitchFamily="34" charset="0"/>
                <a:ea typeface="標楷體" panose="03000509000000000000" pitchFamily="65" charset="-120"/>
              </a:rPr>
              <a:t>簡章規定期限</a:t>
            </a:r>
            <a:r>
              <a:rPr lang="zh-TW" altLang="en-US" sz="2400" b="1" i="1" dirty="0">
                <a:solidFill>
                  <a:schemeClr val="tx1"/>
                </a:solidFill>
                <a:latin typeface="Calibri" panose="020F0502020204030204" pitchFamily="34" charset="0"/>
                <a:ea typeface="標楷體" panose="03000509000000000000" pitchFamily="65" charset="-120"/>
              </a:rPr>
              <a:t>放棄錄取資格，</a:t>
            </a:r>
            <a:endParaRPr lang="en-US" altLang="zh-TW" sz="2400" b="1" i="1" dirty="0">
              <a:solidFill>
                <a:schemeClr val="tx1"/>
              </a:solidFill>
              <a:latin typeface="Calibri" panose="020F0502020204030204" pitchFamily="34" charset="0"/>
              <a:ea typeface="標楷體" panose="03000509000000000000" pitchFamily="65" charset="-120"/>
            </a:endParaRPr>
          </a:p>
          <a:p>
            <a:pPr marL="0" indent="0" defTabSz="342889">
              <a:lnSpc>
                <a:spcPts val="3240"/>
              </a:lnSpc>
              <a:spcBef>
                <a:spcPts val="0"/>
              </a:spcBef>
              <a:buNone/>
              <a:defRPr/>
            </a:pPr>
            <a:r>
              <a:rPr lang="zh-TW" altLang="en-US" sz="2400" b="1" i="1" dirty="0">
                <a:latin typeface="Calibri" panose="020F0502020204030204" pitchFamily="34" charset="0"/>
                <a:ea typeface="標楷體" panose="03000509000000000000" pitchFamily="65" charset="-120"/>
              </a:rPr>
              <a:t> </a:t>
            </a:r>
            <a:r>
              <a:rPr lang="zh-TW" altLang="en-US" sz="2400" b="1" i="1" dirty="0">
                <a:latin typeface="Calibri" panose="020F0502020204030204" pitchFamily="34" charset="0"/>
                <a:ea typeface="標楷體" panose="03000509000000000000" pitchFamily="65" charset="-120"/>
              </a:rPr>
              <a:t>    </a:t>
            </a:r>
            <a:r>
              <a:rPr lang="zh-TW" altLang="en-US" sz="2400" b="1" i="1" dirty="0">
                <a:solidFill>
                  <a:schemeClr val="tx1"/>
                </a:solidFill>
                <a:latin typeface="Calibri" panose="020F0502020204030204" pitchFamily="34" charset="0"/>
                <a:ea typeface="標楷體" panose="03000509000000000000" pitchFamily="65" charset="-120"/>
              </a:rPr>
              <a:t>否則一律</a:t>
            </a:r>
            <a:r>
              <a:rPr lang="zh-TW" altLang="en-US" sz="2400" b="1" i="1" u="sng" dirty="0">
                <a:solidFill>
                  <a:srgbClr val="FF0000"/>
                </a:solidFill>
                <a:latin typeface="Calibri" panose="020F0502020204030204" pitchFamily="34" charset="0"/>
                <a:ea typeface="標楷體" panose="03000509000000000000" pitchFamily="65" charset="-120"/>
              </a:rPr>
              <a:t>不得參加</a:t>
            </a:r>
            <a:r>
              <a:rPr lang="zh-TW" altLang="en-US" sz="2400" b="1" i="1" dirty="0">
                <a:latin typeface="Calibri" panose="020F0502020204030204" pitchFamily="34" charset="0"/>
                <a:ea typeface="標楷體" panose="03000509000000000000" pitchFamily="65" charset="-120"/>
              </a:rPr>
              <a:t>「大學考試入學分發招生</a:t>
            </a:r>
            <a:r>
              <a:rPr lang="zh-TW" altLang="en-US" sz="2400" b="1" i="1" dirty="0">
                <a:latin typeface="Calibri" panose="020F0502020204030204" pitchFamily="34" charset="0"/>
                <a:ea typeface="標楷體" panose="03000509000000000000" pitchFamily="65" charset="-120"/>
              </a:rPr>
              <a:t>」</a:t>
            </a:r>
            <a:endParaRPr lang="en-US" altLang="zh-TW" sz="2400" b="1" i="1" dirty="0">
              <a:latin typeface="Calibri" panose="020F0502020204030204" pitchFamily="34" charset="0"/>
              <a:ea typeface="標楷體" panose="03000509000000000000" pitchFamily="65" charset="-120"/>
            </a:endParaRPr>
          </a:p>
          <a:p>
            <a:pPr marL="0" indent="0" defTabSz="342889">
              <a:lnSpc>
                <a:spcPts val="3240"/>
              </a:lnSpc>
              <a:spcBef>
                <a:spcPts val="0"/>
              </a:spcBef>
              <a:buNone/>
              <a:defRPr/>
            </a:pPr>
            <a:r>
              <a:rPr lang="zh-TW" altLang="en-US" sz="2400" b="1" i="1" dirty="0">
                <a:latin typeface="Calibri" panose="020F0502020204030204" pitchFamily="34" charset="0"/>
                <a:ea typeface="標楷體" panose="03000509000000000000" pitchFamily="65" charset="-120"/>
              </a:rPr>
              <a:t> </a:t>
            </a:r>
            <a:r>
              <a:rPr lang="zh-TW" altLang="en-US" sz="2400" b="1" i="1" dirty="0">
                <a:latin typeface="Calibri" panose="020F0502020204030204" pitchFamily="34" charset="0"/>
                <a:ea typeface="標楷體" panose="03000509000000000000" pitchFamily="65" charset="-120"/>
              </a:rPr>
              <a:t>    </a:t>
            </a:r>
            <a:r>
              <a:rPr lang="zh-TW" altLang="en-US" sz="2400" b="1" i="1" dirty="0">
                <a:latin typeface="Calibri" panose="020F0502020204030204" pitchFamily="34" charset="0"/>
                <a:ea typeface="標楷體" panose="03000509000000000000" pitchFamily="65" charset="-120"/>
              </a:rPr>
              <a:t>及「四技</a:t>
            </a:r>
            <a:r>
              <a:rPr lang="zh-TW" altLang="en-US" sz="2400" b="1" i="1" dirty="0">
                <a:latin typeface="Calibri" panose="020F0502020204030204" pitchFamily="34" charset="0"/>
                <a:ea typeface="標楷體" panose="03000509000000000000" pitchFamily="65" charset="-120"/>
              </a:rPr>
              <a:t>二專甄選入學招生</a:t>
            </a:r>
            <a:r>
              <a:rPr lang="zh-TW" altLang="en-US" sz="2400" b="1" i="1" dirty="0">
                <a:latin typeface="Calibri" panose="020F0502020204030204" pitchFamily="34" charset="0"/>
                <a:ea typeface="標楷體" panose="03000509000000000000" pitchFamily="65" charset="-120"/>
              </a:rPr>
              <a:t>」</a:t>
            </a:r>
            <a:r>
              <a:rPr lang="zh-TW" altLang="en-US" sz="2400" b="1" i="1" dirty="0">
                <a:latin typeface="Calibri" panose="020F0502020204030204" pitchFamily="34" charset="0"/>
                <a:ea typeface="標楷體" panose="03000509000000000000" pitchFamily="65" charset="-120"/>
              </a:rPr>
              <a:t>及</a:t>
            </a:r>
            <a:r>
              <a:rPr lang="zh-TW" altLang="en-US" sz="2400" b="1" i="1" dirty="0">
                <a:latin typeface="Calibri" panose="020F0502020204030204" pitchFamily="34" charset="0"/>
                <a:ea typeface="標楷體" panose="03000509000000000000" pitchFamily="65" charset="-120"/>
              </a:rPr>
              <a:t>「聯合登記分發入學招生</a:t>
            </a:r>
            <a:r>
              <a:rPr lang="zh-TW" altLang="en-US" sz="2400" b="1" i="1" dirty="0">
                <a:latin typeface="Calibri" panose="020F0502020204030204" pitchFamily="34" charset="0"/>
                <a:ea typeface="標楷體" panose="03000509000000000000" pitchFamily="65" charset="-120"/>
              </a:rPr>
              <a:t>」</a:t>
            </a:r>
            <a:endParaRPr lang="en-US" altLang="zh-TW" sz="2400" b="1" i="1" dirty="0">
              <a:latin typeface="Calibri" panose="020F0502020204030204" pitchFamily="34" charset="0"/>
              <a:ea typeface="標楷體" panose="03000509000000000000" pitchFamily="65" charset="-120"/>
            </a:endParaRPr>
          </a:p>
          <a:p>
            <a:pPr marL="0" indent="0" defTabSz="342889">
              <a:lnSpc>
                <a:spcPts val="3240"/>
              </a:lnSpc>
              <a:spcBef>
                <a:spcPts val="0"/>
              </a:spcBef>
              <a:buNone/>
              <a:defRPr/>
            </a:pPr>
            <a:endParaRPr lang="zh-TW" altLang="en-US" sz="2400" b="1" dirty="0">
              <a:solidFill>
                <a:schemeClr val="tx1"/>
              </a:solidFill>
              <a:latin typeface="Calibri" panose="020F0502020204030204" pitchFamily="34" charset="0"/>
              <a:ea typeface="標楷體" panose="03000509000000000000" pitchFamily="65" charset="-120"/>
            </a:endParaRPr>
          </a:p>
          <a:p>
            <a:pPr marL="257167" indent="-257167" defTabSz="342889">
              <a:lnSpc>
                <a:spcPts val="3240"/>
              </a:lnSpc>
              <a:spcBef>
                <a:spcPts val="0"/>
              </a:spcBef>
              <a:buFont typeface="Wingdings" panose="05000000000000000000" pitchFamily="2" charset="2"/>
              <a:buChar char="p"/>
              <a:defRPr/>
            </a:pPr>
            <a:r>
              <a:rPr lang="zh-TW" altLang="en-US" sz="2400" b="1" dirty="0">
                <a:solidFill>
                  <a:schemeClr val="tx1"/>
                </a:solidFill>
                <a:latin typeface="Calibri" panose="020F0502020204030204" pitchFamily="34" charset="0"/>
                <a:ea typeface="新細明體" panose="02020500000000000000" pitchFamily="18" charset="-120"/>
              </a:rPr>
              <a:t>  </a:t>
            </a:r>
            <a:r>
              <a:rPr lang="zh-TW" altLang="en-US" sz="2400" b="1" dirty="0">
                <a:solidFill>
                  <a:schemeClr val="tx1"/>
                </a:solidFill>
                <a:latin typeface="Calibri" panose="020F0502020204030204" pitchFamily="34" charset="0"/>
                <a:ea typeface="標楷體" panose="03000509000000000000" pitchFamily="65" charset="-120"/>
              </a:rPr>
              <a:t>入學後可否轉系，由各大學自訂</a:t>
            </a:r>
          </a:p>
        </p:txBody>
      </p:sp>
      <p:sp>
        <p:nvSpPr>
          <p:cNvPr id="59395" name="標題 1"/>
          <p:cNvSpPr>
            <a:spLocks/>
          </p:cNvSpPr>
          <p:nvPr/>
        </p:nvSpPr>
        <p:spPr bwMode="auto">
          <a:xfrm>
            <a:off x="3437906" y="1142219"/>
            <a:ext cx="4515593" cy="97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3" tIns="34986" rIns="69973" bIns="34986" anchor="ctr"/>
          <a:lstStyle>
            <a:lvl1pPr defTabSz="1028700">
              <a:defRPr kumimoji="1" sz="2000">
                <a:solidFill>
                  <a:schemeClr val="tx1"/>
                </a:solidFill>
                <a:latin typeface="Arial" panose="020B0604020202020204" pitchFamily="34" charset="0"/>
                <a:ea typeface="新細明體" panose="02020500000000000000" pitchFamily="18" charset="-120"/>
              </a:defRPr>
            </a:lvl1pPr>
            <a:lvl2pPr marL="742950" indent="-285750" defTabSz="1028700">
              <a:defRPr kumimoji="1" sz="2000">
                <a:solidFill>
                  <a:schemeClr val="tx1"/>
                </a:solidFill>
                <a:latin typeface="Arial" panose="020B0604020202020204" pitchFamily="34" charset="0"/>
                <a:ea typeface="新細明體" panose="02020500000000000000" pitchFamily="18" charset="-120"/>
              </a:defRPr>
            </a:lvl2pPr>
            <a:lvl3pPr marL="1143000" indent="-228600" defTabSz="1028700">
              <a:defRPr kumimoji="1" sz="2000">
                <a:solidFill>
                  <a:schemeClr val="tx1"/>
                </a:solidFill>
                <a:latin typeface="Arial" panose="020B0604020202020204" pitchFamily="34" charset="0"/>
                <a:ea typeface="新細明體" panose="02020500000000000000" pitchFamily="18" charset="-120"/>
              </a:defRPr>
            </a:lvl3pPr>
            <a:lvl4pPr marL="1600200" indent="-228600" defTabSz="1028700">
              <a:defRPr kumimoji="1" sz="2000">
                <a:solidFill>
                  <a:schemeClr val="tx1"/>
                </a:solidFill>
                <a:latin typeface="Arial" panose="020B0604020202020204" pitchFamily="34" charset="0"/>
                <a:ea typeface="新細明體" panose="02020500000000000000" pitchFamily="18" charset="-120"/>
              </a:defRPr>
            </a:lvl4pPr>
            <a:lvl5pPr marL="2057400" indent="-228600" defTabSz="1028700">
              <a:defRPr kumimoji="1" sz="2000">
                <a:solidFill>
                  <a:schemeClr val="tx1"/>
                </a:solidFill>
                <a:latin typeface="Arial" panose="020B0604020202020204" pitchFamily="34" charset="0"/>
                <a:ea typeface="新細明體" panose="02020500000000000000" pitchFamily="18" charset="-120"/>
              </a:defRPr>
            </a:lvl5pPr>
            <a:lvl6pPr marL="25146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pPr algn="ctr"/>
            <a:r>
              <a:rPr kumimoji="0" lang="zh-TW" altLang="en-US" sz="3600" b="1" u="sng" dirty="0">
                <a:solidFill>
                  <a:srgbClr val="0000FF"/>
                </a:solidFill>
                <a:latin typeface="Calibri" panose="020F0502020204030204" pitchFamily="34" charset="0"/>
                <a:ea typeface="標楷體" panose="03000509000000000000" pitchFamily="65" charset="-120"/>
              </a:rPr>
              <a:t>分發錄取</a:t>
            </a:r>
            <a:r>
              <a:rPr kumimoji="0" lang="zh-TW" altLang="en-US" sz="3600" b="1" u="sng" dirty="0">
                <a:solidFill>
                  <a:srgbClr val="0000FF"/>
                </a:solidFill>
                <a:latin typeface="Calibri" panose="020F0502020204030204" pitchFamily="34" charset="0"/>
                <a:ea typeface="標楷體" panose="03000509000000000000" pitchFamily="65" charset="-120"/>
              </a:rPr>
              <a:t>生權利義務</a:t>
            </a:r>
          </a:p>
        </p:txBody>
      </p:sp>
      <p:sp>
        <p:nvSpPr>
          <p:cNvPr id="59396" name="投影片編號版面配置區 1"/>
          <p:cNvSpPr txBox="1">
            <a:spLocks noGrp="1"/>
          </p:cNvSpPr>
          <p:nvPr/>
        </p:nvSpPr>
        <p:spPr bwMode="auto">
          <a:xfrm>
            <a:off x="6111379" y="5623870"/>
            <a:ext cx="1657626" cy="27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3" tIns="34986" rIns="69973" bIns="34986" anchor="ctr"/>
          <a:lstStyle>
            <a:lvl1pPr defTabSz="1028700">
              <a:defRPr kumimoji="1" sz="2000">
                <a:solidFill>
                  <a:schemeClr val="tx1"/>
                </a:solidFill>
                <a:latin typeface="Arial" panose="020B0604020202020204" pitchFamily="34" charset="0"/>
                <a:ea typeface="新細明體" panose="02020500000000000000" pitchFamily="18" charset="-120"/>
              </a:defRPr>
            </a:lvl1pPr>
            <a:lvl2pPr marL="742950" indent="-285750" defTabSz="1028700">
              <a:defRPr kumimoji="1" sz="2000">
                <a:solidFill>
                  <a:schemeClr val="tx1"/>
                </a:solidFill>
                <a:latin typeface="Arial" panose="020B0604020202020204" pitchFamily="34" charset="0"/>
                <a:ea typeface="新細明體" panose="02020500000000000000" pitchFamily="18" charset="-120"/>
              </a:defRPr>
            </a:lvl2pPr>
            <a:lvl3pPr marL="1143000" indent="-228600" defTabSz="1028700">
              <a:defRPr kumimoji="1" sz="2000">
                <a:solidFill>
                  <a:schemeClr val="tx1"/>
                </a:solidFill>
                <a:latin typeface="Arial" panose="020B0604020202020204" pitchFamily="34" charset="0"/>
                <a:ea typeface="新細明體" panose="02020500000000000000" pitchFamily="18" charset="-120"/>
              </a:defRPr>
            </a:lvl3pPr>
            <a:lvl4pPr marL="1600200" indent="-228600" defTabSz="1028700">
              <a:defRPr kumimoji="1" sz="2000">
                <a:solidFill>
                  <a:schemeClr val="tx1"/>
                </a:solidFill>
                <a:latin typeface="Arial" panose="020B0604020202020204" pitchFamily="34" charset="0"/>
                <a:ea typeface="新細明體" panose="02020500000000000000" pitchFamily="18" charset="-120"/>
              </a:defRPr>
            </a:lvl4pPr>
            <a:lvl5pPr marL="2057400" indent="-228600" defTabSz="1028700">
              <a:defRPr kumimoji="1" sz="2000">
                <a:solidFill>
                  <a:schemeClr val="tx1"/>
                </a:solidFill>
                <a:latin typeface="Arial" panose="020B0604020202020204" pitchFamily="34" charset="0"/>
                <a:ea typeface="新細明體" panose="02020500000000000000" pitchFamily="18" charset="-120"/>
              </a:defRPr>
            </a:lvl5pPr>
            <a:lvl6pPr marL="25146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pPr algn="r"/>
            <a:fld id="{27C51A04-DEBA-4097-B95E-1A5B72C3A72C}" type="slidenum">
              <a:rPr kumimoji="0" lang="en-US" altLang="zh-TW" sz="953">
                <a:solidFill>
                  <a:prstClr val="black"/>
                </a:solidFill>
                <a:latin typeface="Calibri" panose="020F0502020204030204" pitchFamily="34" charset="0"/>
              </a:rPr>
              <a:pPr algn="r"/>
              <a:t>20</a:t>
            </a:fld>
            <a:endParaRPr kumimoji="0" lang="en-US" altLang="zh-TW" sz="953">
              <a:solidFill>
                <a:prstClr val="black"/>
              </a:solidFill>
              <a:latin typeface="Calibri" panose="020F0502020204030204" pitchFamily="34" charset="0"/>
            </a:endParaRPr>
          </a:p>
        </p:txBody>
      </p:sp>
      <p:sp>
        <p:nvSpPr>
          <p:cNvPr id="6" name="Rectangle 2"/>
          <p:cNvSpPr>
            <a:spLocks noChangeArrowheads="1"/>
          </p:cNvSpPr>
          <p:nvPr/>
        </p:nvSpPr>
        <p:spPr bwMode="auto">
          <a:xfrm>
            <a:off x="0" y="0"/>
            <a:ext cx="2661057" cy="623888"/>
          </a:xfrm>
          <a:prstGeom prst="rect">
            <a:avLst/>
          </a:prstGeom>
          <a:ln/>
          <a:extLst/>
        </p:spPr>
        <p:style>
          <a:lnRef idx="2">
            <a:schemeClr val="accent2">
              <a:shade val="50000"/>
            </a:schemeClr>
          </a:lnRef>
          <a:fillRef idx="1">
            <a:schemeClr val="accent2"/>
          </a:fillRef>
          <a:effectRef idx="0">
            <a:schemeClr val="accent2"/>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lvl="0" algn="ctr">
              <a:spcBef>
                <a:spcPct val="0"/>
              </a:spcBef>
              <a:buNone/>
            </a:pPr>
            <a:r>
              <a:rPr lang="zh-TW" altLang="en-US" sz="3300" b="1" dirty="0">
                <a:ln w="22225">
                  <a:solidFill>
                    <a:srgbClr val="FFFF00"/>
                  </a:solidFill>
                  <a:prstDash val="solid"/>
                </a:ln>
                <a:solidFill>
                  <a:schemeClr val="bg1"/>
                </a:solidFill>
                <a:latin typeface="新細明體" panose="02020500000000000000" pitchFamily="18" charset="-120"/>
              </a:rPr>
              <a:t>個人申請 </a:t>
            </a:r>
            <a:r>
              <a:rPr lang="en-US" altLang="zh-TW" sz="1500" b="1" dirty="0">
                <a:ln w="22225">
                  <a:solidFill>
                    <a:srgbClr val="FFFF00"/>
                  </a:solidFill>
                  <a:prstDash val="solid"/>
                </a:ln>
                <a:solidFill>
                  <a:prstClr val="white"/>
                </a:solidFill>
                <a:latin typeface="新細明體" panose="02020500000000000000" pitchFamily="18" charset="-120"/>
              </a:rPr>
              <a:t>(4/6)</a:t>
            </a:r>
            <a:endParaRPr lang="zh-TW" altLang="en-US" sz="1500" b="1" dirty="0">
              <a:ln w="22225">
                <a:solidFill>
                  <a:srgbClr val="FFFF00"/>
                </a:solidFill>
                <a:prstDash val="solid"/>
              </a:ln>
              <a:solidFill>
                <a:prstClr val="white"/>
              </a:solidFill>
              <a:latin typeface="新細明體" panose="02020500000000000000" pitchFamily="18" charset="-120"/>
            </a:endParaRPr>
          </a:p>
        </p:txBody>
      </p:sp>
    </p:spTree>
    <p:extLst>
      <p:ext uri="{BB962C8B-B14F-4D97-AF65-F5344CB8AC3E}">
        <p14:creationId xmlns:p14="http://schemas.microsoft.com/office/powerpoint/2010/main" val="363698298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 calcmode="lin" valueType="num">
                                      <p:cBhvr additive="base">
                                        <p:cTn id="7" dur="500" fill="hold"/>
                                        <p:tgtEl>
                                          <p:spTgt spid="286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4">
                                            <p:txEl>
                                              <p:pRg st="2" end="2"/>
                                            </p:txEl>
                                          </p:spTgt>
                                        </p:tgtEl>
                                        <p:attrNameLst>
                                          <p:attrName>style.visibility</p:attrName>
                                        </p:attrNameLst>
                                      </p:cBhvr>
                                      <p:to>
                                        <p:strVal val="visible"/>
                                      </p:to>
                                    </p:set>
                                    <p:anim calcmode="lin" valueType="num">
                                      <p:cBhvr additive="base">
                                        <p:cTn id="13" dur="500" fill="hold"/>
                                        <p:tgtEl>
                                          <p:spTgt spid="286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4">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8674">
                                            <p:txEl>
                                              <p:pRg st="3" end="3"/>
                                            </p:txEl>
                                          </p:spTgt>
                                        </p:tgtEl>
                                        <p:attrNameLst>
                                          <p:attrName>style.visibility</p:attrName>
                                        </p:attrNameLst>
                                      </p:cBhvr>
                                      <p:to>
                                        <p:strVal val="visible"/>
                                      </p:to>
                                    </p:set>
                                    <p:anim calcmode="lin" valueType="num">
                                      <p:cBhvr additive="base">
                                        <p:cTn id="17" dur="500" fill="hold"/>
                                        <p:tgtEl>
                                          <p:spTgt spid="2867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867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8674">
                                            <p:txEl>
                                              <p:pRg st="4" end="4"/>
                                            </p:txEl>
                                          </p:spTgt>
                                        </p:tgtEl>
                                        <p:attrNameLst>
                                          <p:attrName>style.visibility</p:attrName>
                                        </p:attrNameLst>
                                      </p:cBhvr>
                                      <p:to>
                                        <p:strVal val="visible"/>
                                      </p:to>
                                    </p:set>
                                    <p:anim calcmode="lin" valueType="num">
                                      <p:cBhvr additive="base">
                                        <p:cTn id="21" dur="500" fill="hold"/>
                                        <p:tgtEl>
                                          <p:spTgt spid="2867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867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8674">
                                            <p:txEl>
                                              <p:pRg st="6" end="6"/>
                                            </p:txEl>
                                          </p:spTgt>
                                        </p:tgtEl>
                                        <p:attrNameLst>
                                          <p:attrName>style.visibility</p:attrName>
                                        </p:attrNameLst>
                                      </p:cBhvr>
                                      <p:to>
                                        <p:strVal val="visible"/>
                                      </p:to>
                                    </p:set>
                                    <p:anim calcmode="lin" valueType="num">
                                      <p:cBhvr additive="base">
                                        <p:cTn id="27" dur="500" fill="hold"/>
                                        <p:tgtEl>
                                          <p:spTgt spid="28674">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867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1"/>
          <p:cNvSpPr>
            <a:spLocks/>
          </p:cNvSpPr>
          <p:nvPr/>
        </p:nvSpPr>
        <p:spPr bwMode="auto">
          <a:xfrm>
            <a:off x="1940814" y="556811"/>
            <a:ext cx="5845302" cy="97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3" tIns="34986" rIns="69973" bIns="34986" anchor="ctr"/>
          <a:lstStyle>
            <a:lvl1pPr defTabSz="1028700">
              <a:defRPr kumimoji="1" sz="2000">
                <a:solidFill>
                  <a:schemeClr val="tx1"/>
                </a:solidFill>
                <a:latin typeface="Arial" panose="020B0604020202020204" pitchFamily="34" charset="0"/>
                <a:ea typeface="新細明體" panose="02020500000000000000" pitchFamily="18" charset="-120"/>
              </a:defRPr>
            </a:lvl1pPr>
            <a:lvl2pPr marL="742950" indent="-285750" defTabSz="1028700">
              <a:defRPr kumimoji="1" sz="2000">
                <a:solidFill>
                  <a:schemeClr val="tx1"/>
                </a:solidFill>
                <a:latin typeface="Arial" panose="020B0604020202020204" pitchFamily="34" charset="0"/>
                <a:ea typeface="新細明體" panose="02020500000000000000" pitchFamily="18" charset="-120"/>
              </a:defRPr>
            </a:lvl2pPr>
            <a:lvl3pPr marL="1143000" indent="-228600" defTabSz="1028700">
              <a:defRPr kumimoji="1" sz="2000">
                <a:solidFill>
                  <a:schemeClr val="tx1"/>
                </a:solidFill>
                <a:latin typeface="Arial" panose="020B0604020202020204" pitchFamily="34" charset="0"/>
                <a:ea typeface="新細明體" panose="02020500000000000000" pitchFamily="18" charset="-120"/>
              </a:defRPr>
            </a:lvl3pPr>
            <a:lvl4pPr marL="1600200" indent="-228600" defTabSz="1028700">
              <a:defRPr kumimoji="1" sz="2000">
                <a:solidFill>
                  <a:schemeClr val="tx1"/>
                </a:solidFill>
                <a:latin typeface="Arial" panose="020B0604020202020204" pitchFamily="34" charset="0"/>
                <a:ea typeface="新細明體" panose="02020500000000000000" pitchFamily="18" charset="-120"/>
              </a:defRPr>
            </a:lvl4pPr>
            <a:lvl5pPr marL="2057400" indent="-228600" defTabSz="1028700">
              <a:defRPr kumimoji="1" sz="2000">
                <a:solidFill>
                  <a:schemeClr val="tx1"/>
                </a:solidFill>
                <a:latin typeface="Arial" panose="020B0604020202020204" pitchFamily="34" charset="0"/>
                <a:ea typeface="新細明體" panose="02020500000000000000" pitchFamily="18" charset="-120"/>
              </a:defRPr>
            </a:lvl5pPr>
            <a:lvl6pPr marL="25146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r>
              <a:rPr lang="zh-TW" altLang="en-US" sz="2400" dirty="0">
                <a:solidFill>
                  <a:srgbClr val="00B0F0"/>
                </a:solidFill>
              </a:rPr>
              <a:t>暫以</a:t>
            </a:r>
            <a:r>
              <a:rPr lang="en-US" altLang="zh-TW" sz="2400" dirty="0">
                <a:solidFill>
                  <a:srgbClr val="00B0F0"/>
                </a:solidFill>
              </a:rPr>
              <a:t>107</a:t>
            </a:r>
            <a:r>
              <a:rPr lang="zh-TW" altLang="en-US" sz="2400" dirty="0">
                <a:solidFill>
                  <a:srgbClr val="00B0F0"/>
                </a:solidFill>
              </a:rPr>
              <a:t>簡章做參考</a:t>
            </a:r>
            <a:r>
              <a:rPr lang="en-US" altLang="zh-TW" sz="2400" dirty="0">
                <a:solidFill>
                  <a:srgbClr val="00B0F0"/>
                </a:solidFill>
              </a:rPr>
              <a:t>(108</a:t>
            </a:r>
            <a:r>
              <a:rPr lang="zh-TW" altLang="en-US" sz="2400" dirty="0">
                <a:solidFill>
                  <a:srgbClr val="00B0F0"/>
                </a:solidFill>
              </a:rPr>
              <a:t>簡章</a:t>
            </a:r>
            <a:r>
              <a:rPr lang="en-US" altLang="zh-TW" sz="2400" dirty="0">
                <a:solidFill>
                  <a:srgbClr val="00B0F0"/>
                </a:solidFill>
              </a:rPr>
              <a:t>11</a:t>
            </a:r>
            <a:r>
              <a:rPr lang="zh-TW" altLang="en-US" sz="2400" dirty="0">
                <a:solidFill>
                  <a:srgbClr val="00B0F0"/>
                </a:solidFill>
              </a:rPr>
              <a:t>月才公佈</a:t>
            </a:r>
            <a:r>
              <a:rPr lang="en-US" altLang="zh-TW" sz="2400" dirty="0">
                <a:solidFill>
                  <a:srgbClr val="00B0F0"/>
                </a:solidFill>
              </a:rPr>
              <a:t>)</a:t>
            </a:r>
            <a:endParaRPr kumimoji="0" lang="zh-TW" altLang="en-US" sz="2400" b="1" dirty="0">
              <a:latin typeface="Calibri" panose="020F0502020204030204" pitchFamily="34" charset="0"/>
              <a:ea typeface="標楷體" panose="03000509000000000000" pitchFamily="65" charset="-120"/>
            </a:endParaRPr>
          </a:p>
        </p:txBody>
      </p:sp>
      <p:sp>
        <p:nvSpPr>
          <p:cNvPr id="4" name="Rectangle 2"/>
          <p:cNvSpPr>
            <a:spLocks noChangeArrowheads="1"/>
          </p:cNvSpPr>
          <p:nvPr/>
        </p:nvSpPr>
        <p:spPr bwMode="auto">
          <a:xfrm>
            <a:off x="0" y="-2616"/>
            <a:ext cx="2661057" cy="623888"/>
          </a:xfrm>
          <a:prstGeom prst="rect">
            <a:avLst/>
          </a:prstGeom>
          <a:ln/>
          <a:extLst/>
        </p:spPr>
        <p:style>
          <a:lnRef idx="2">
            <a:schemeClr val="accent2">
              <a:shade val="50000"/>
            </a:schemeClr>
          </a:lnRef>
          <a:fillRef idx="1">
            <a:schemeClr val="accent2"/>
          </a:fillRef>
          <a:effectRef idx="0">
            <a:schemeClr val="accent2"/>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lvl="0" algn="ctr">
              <a:spcBef>
                <a:spcPct val="0"/>
              </a:spcBef>
              <a:buNone/>
            </a:pPr>
            <a:r>
              <a:rPr lang="zh-TW" altLang="en-US" sz="3300" b="1" dirty="0">
                <a:ln w="22225">
                  <a:solidFill>
                    <a:srgbClr val="FFFF00"/>
                  </a:solidFill>
                  <a:prstDash val="solid"/>
                </a:ln>
                <a:solidFill>
                  <a:schemeClr val="bg1"/>
                </a:solidFill>
                <a:latin typeface="新細明體" panose="02020500000000000000" pitchFamily="18" charset="-120"/>
              </a:rPr>
              <a:t>個人申請 </a:t>
            </a:r>
            <a:r>
              <a:rPr lang="en-US" altLang="zh-TW" sz="1500" b="1" dirty="0">
                <a:ln w="22225">
                  <a:solidFill>
                    <a:srgbClr val="FFFF00"/>
                  </a:solidFill>
                  <a:prstDash val="solid"/>
                </a:ln>
                <a:solidFill>
                  <a:prstClr val="white"/>
                </a:solidFill>
                <a:latin typeface="新細明體" panose="02020500000000000000" pitchFamily="18" charset="-120"/>
              </a:rPr>
              <a:t>(5/6)</a:t>
            </a:r>
            <a:endParaRPr lang="zh-TW" altLang="en-US" sz="1500" b="1" dirty="0">
              <a:ln w="22225">
                <a:solidFill>
                  <a:srgbClr val="FFFF00"/>
                </a:solidFill>
                <a:prstDash val="solid"/>
              </a:ln>
              <a:solidFill>
                <a:prstClr val="white"/>
              </a:solidFill>
              <a:latin typeface="新細明體" panose="02020500000000000000" pitchFamily="18" charset="-12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0768"/>
            <a:ext cx="9219415" cy="4780924"/>
          </a:xfrm>
          <a:prstGeom prst="rect">
            <a:avLst/>
          </a:prstGeom>
        </p:spPr>
      </p:pic>
      <p:sp>
        <p:nvSpPr>
          <p:cNvPr id="6" name="矩形 5"/>
          <p:cNvSpPr/>
          <p:nvPr/>
        </p:nvSpPr>
        <p:spPr>
          <a:xfrm>
            <a:off x="1940814" y="3243834"/>
            <a:ext cx="541782" cy="219456"/>
          </a:xfrm>
          <a:prstGeom prst="rect">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 name="肘形接點 7"/>
          <p:cNvCxnSpPr/>
          <p:nvPr/>
        </p:nvCxnSpPr>
        <p:spPr>
          <a:xfrm>
            <a:off x="2482596" y="3463290"/>
            <a:ext cx="1021842" cy="809244"/>
          </a:xfrm>
          <a:prstGeom prst="bentConnector3">
            <a:avLst/>
          </a:prstGeom>
          <a:ln w="38100">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3607308" y="4131850"/>
            <a:ext cx="3127248" cy="281369"/>
          </a:xfrm>
          <a:prstGeom prst="rect">
            <a:avLst/>
          </a:prstGeo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更新為</a:t>
            </a:r>
            <a:r>
              <a:rPr lang="en-US" altLang="zh-TW" b="1"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b="1"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科目組合</a:t>
            </a:r>
            <a:r>
              <a:rPr lang="en-US" altLang="zh-TW" b="1"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a:t>
            </a:r>
            <a:r>
              <a:rPr lang="zh-TW" altLang="en-US" b="1"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最多四科</a:t>
            </a:r>
            <a:r>
              <a:rPr lang="en-US" altLang="zh-TW" b="1"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rPr>
              <a:t>)</a:t>
            </a:r>
            <a:endParaRPr lang="zh-TW" altLang="en-US" b="1" dirty="0">
              <a:solidFill>
                <a:srgbClr val="FF0000"/>
              </a:solidFill>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11" name="矩形 10"/>
          <p:cNvSpPr/>
          <p:nvPr/>
        </p:nvSpPr>
        <p:spPr>
          <a:xfrm>
            <a:off x="7502652" y="2681478"/>
            <a:ext cx="1296162" cy="205740"/>
          </a:xfrm>
          <a:prstGeom prst="rect">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 name="肘形接點 12"/>
          <p:cNvCxnSpPr/>
          <p:nvPr/>
        </p:nvCxnSpPr>
        <p:spPr>
          <a:xfrm rot="5400000">
            <a:off x="6508242" y="3257550"/>
            <a:ext cx="1344168" cy="685800"/>
          </a:xfrm>
          <a:prstGeom prst="bentConnector3">
            <a:avLst>
              <a:gd name="adj1" fmla="val 100000"/>
            </a:avLst>
          </a:prstGeom>
          <a:ln w="57150">
            <a:solidFill>
              <a:srgbClr val="0000FF"/>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7480730" y="2532608"/>
            <a:ext cx="1767095" cy="21544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txBody>
          <a:bodyPr wrap="square" rtlCol="0">
            <a:spAutoFit/>
          </a:bodyPr>
          <a:lstStyle/>
          <a:p>
            <a:r>
              <a:rPr lang="zh-TW" altLang="en-US" sz="800" b="1" dirty="0">
                <a:solidFill>
                  <a:srgbClr val="FF0000"/>
                </a:solidFill>
              </a:rPr>
              <a:t>學測國文</a:t>
            </a:r>
            <a:r>
              <a:rPr lang="en-US" altLang="zh-TW" sz="800" b="1" dirty="0">
                <a:solidFill>
                  <a:srgbClr val="FF0000"/>
                </a:solidFill>
                <a:latin typeface="新細明體" panose="02020500000000000000" pitchFamily="18" charset="-120"/>
              </a:rPr>
              <a:t>,</a:t>
            </a:r>
            <a:r>
              <a:rPr lang="zh-TW" altLang="en-US" sz="800" b="1" dirty="0">
                <a:solidFill>
                  <a:srgbClr val="FF0000"/>
                </a:solidFill>
              </a:rPr>
              <a:t>英文</a:t>
            </a:r>
            <a:r>
              <a:rPr lang="en-US" altLang="zh-TW" sz="800" b="1" dirty="0">
                <a:solidFill>
                  <a:srgbClr val="FF0000"/>
                </a:solidFill>
              </a:rPr>
              <a:t>,</a:t>
            </a:r>
            <a:r>
              <a:rPr lang="zh-TW" altLang="en-US" sz="800" b="1" dirty="0">
                <a:solidFill>
                  <a:srgbClr val="FF0000"/>
                </a:solidFill>
              </a:rPr>
              <a:t>數學之級分總和</a:t>
            </a:r>
            <a:endParaRPr lang="zh-TW" altLang="en-US" sz="800" b="1" dirty="0">
              <a:solidFill>
                <a:srgbClr val="FF0000"/>
              </a:solidFill>
            </a:endParaRPr>
          </a:p>
        </p:txBody>
      </p:sp>
    </p:spTree>
    <p:extLst>
      <p:ext uri="{BB962C8B-B14F-4D97-AF65-F5344CB8AC3E}">
        <p14:creationId xmlns:p14="http://schemas.microsoft.com/office/powerpoint/2010/main" val="1791609502"/>
      </p:ext>
    </p:extLst>
  </p:cSld>
  <p:clrMapOvr>
    <a:masterClrMapping/>
  </p:clrMapOvr>
  <mc:AlternateContent xmlns:mc="http://schemas.openxmlformats.org/markup-compatibility/2006">
    <mc:Choice xmlns:p14="http://schemas.microsoft.com/office/powerpoint/2010/main" Requires="p14">
      <p:transition p14:dur="10">
        <p:push/>
      </p:transition>
    </mc:Choice>
    <mc:Fallback>
      <p:transition>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2000" fill="hold"/>
                                        <p:tgtEl>
                                          <p:spTgt spid="10"/>
                                        </p:tgtEl>
                                        <p:attrNameLst>
                                          <p:attrName>ppt_x</p:attrName>
                                        </p:attrNameLst>
                                      </p:cBhvr>
                                      <p:tavLst>
                                        <p:tav tm="0">
                                          <p:val>
                                            <p:strVal val="#ppt_x"/>
                                          </p:val>
                                        </p:tav>
                                        <p:tav tm="100000">
                                          <p:val>
                                            <p:strVal val="#ppt_x"/>
                                          </p:val>
                                        </p:tav>
                                      </p:tavLst>
                                    </p:anim>
                                    <p:anim calcmode="lin" valueType="num">
                                      <p:cBhvr additive="base">
                                        <p:cTn id="40"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80">
                                          <p:stCondLst>
                                            <p:cond delay="0"/>
                                          </p:stCondLst>
                                        </p:cTn>
                                        <p:tgtEl>
                                          <p:spTgt spid="11"/>
                                        </p:tgtEl>
                                      </p:cBhvr>
                                    </p:animEffect>
                                    <p:anim calcmode="lin" valueType="num">
                                      <p:cBhvr>
                                        <p:cTn id="4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1" dur="26">
                                          <p:stCondLst>
                                            <p:cond delay="650"/>
                                          </p:stCondLst>
                                        </p:cTn>
                                        <p:tgtEl>
                                          <p:spTgt spid="11"/>
                                        </p:tgtEl>
                                      </p:cBhvr>
                                      <p:to x="100000" y="60000"/>
                                    </p:animScale>
                                    <p:animScale>
                                      <p:cBhvr>
                                        <p:cTn id="52" dur="166" decel="50000">
                                          <p:stCondLst>
                                            <p:cond delay="676"/>
                                          </p:stCondLst>
                                        </p:cTn>
                                        <p:tgtEl>
                                          <p:spTgt spid="11"/>
                                        </p:tgtEl>
                                      </p:cBhvr>
                                      <p:to x="100000" y="100000"/>
                                    </p:animScale>
                                    <p:animScale>
                                      <p:cBhvr>
                                        <p:cTn id="53" dur="26">
                                          <p:stCondLst>
                                            <p:cond delay="1312"/>
                                          </p:stCondLst>
                                        </p:cTn>
                                        <p:tgtEl>
                                          <p:spTgt spid="11"/>
                                        </p:tgtEl>
                                      </p:cBhvr>
                                      <p:to x="100000" y="80000"/>
                                    </p:animScale>
                                    <p:animScale>
                                      <p:cBhvr>
                                        <p:cTn id="54" dur="166" decel="50000">
                                          <p:stCondLst>
                                            <p:cond delay="1338"/>
                                          </p:stCondLst>
                                        </p:cTn>
                                        <p:tgtEl>
                                          <p:spTgt spid="11"/>
                                        </p:tgtEl>
                                      </p:cBhvr>
                                      <p:to x="100000" y="100000"/>
                                    </p:animScale>
                                    <p:animScale>
                                      <p:cBhvr>
                                        <p:cTn id="55" dur="26">
                                          <p:stCondLst>
                                            <p:cond delay="1642"/>
                                          </p:stCondLst>
                                        </p:cTn>
                                        <p:tgtEl>
                                          <p:spTgt spid="11"/>
                                        </p:tgtEl>
                                      </p:cBhvr>
                                      <p:to x="100000" y="90000"/>
                                    </p:animScale>
                                    <p:animScale>
                                      <p:cBhvr>
                                        <p:cTn id="56" dur="166" decel="50000">
                                          <p:stCondLst>
                                            <p:cond delay="1668"/>
                                          </p:stCondLst>
                                        </p:cTn>
                                        <p:tgtEl>
                                          <p:spTgt spid="11"/>
                                        </p:tgtEl>
                                      </p:cBhvr>
                                      <p:to x="100000" y="100000"/>
                                    </p:animScale>
                                    <p:animScale>
                                      <p:cBhvr>
                                        <p:cTn id="57" dur="26">
                                          <p:stCondLst>
                                            <p:cond delay="1808"/>
                                          </p:stCondLst>
                                        </p:cTn>
                                        <p:tgtEl>
                                          <p:spTgt spid="11"/>
                                        </p:tgtEl>
                                      </p:cBhvr>
                                      <p:to x="100000" y="95000"/>
                                    </p:animScale>
                                    <p:animScale>
                                      <p:cBhvr>
                                        <p:cTn id="58" dur="166" decel="50000">
                                          <p:stCondLst>
                                            <p:cond delay="1834"/>
                                          </p:stCondLst>
                                        </p:cTn>
                                        <p:tgtEl>
                                          <p:spTgt spid="11"/>
                                        </p:tgtEl>
                                      </p:cBhvr>
                                      <p:to x="100000" y="100000"/>
                                    </p:animScale>
                                  </p:childTnLst>
                                </p:cTn>
                              </p:par>
                              <p:par>
                                <p:cTn id="59" presetID="26" presetClass="entr" presetSubtype="0"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down)">
                                      <p:cBhvr>
                                        <p:cTn id="61" dur="580">
                                          <p:stCondLst>
                                            <p:cond delay="0"/>
                                          </p:stCondLst>
                                        </p:cTn>
                                        <p:tgtEl>
                                          <p:spTgt spid="13"/>
                                        </p:tgtEl>
                                      </p:cBhvr>
                                    </p:animEffect>
                                    <p:anim calcmode="lin" valueType="num">
                                      <p:cBhvr>
                                        <p:cTn id="6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7" dur="26">
                                          <p:stCondLst>
                                            <p:cond delay="650"/>
                                          </p:stCondLst>
                                        </p:cTn>
                                        <p:tgtEl>
                                          <p:spTgt spid="13"/>
                                        </p:tgtEl>
                                      </p:cBhvr>
                                      <p:to x="100000" y="60000"/>
                                    </p:animScale>
                                    <p:animScale>
                                      <p:cBhvr>
                                        <p:cTn id="68" dur="166" decel="50000">
                                          <p:stCondLst>
                                            <p:cond delay="676"/>
                                          </p:stCondLst>
                                        </p:cTn>
                                        <p:tgtEl>
                                          <p:spTgt spid="13"/>
                                        </p:tgtEl>
                                      </p:cBhvr>
                                      <p:to x="100000" y="100000"/>
                                    </p:animScale>
                                    <p:animScale>
                                      <p:cBhvr>
                                        <p:cTn id="69" dur="26">
                                          <p:stCondLst>
                                            <p:cond delay="1312"/>
                                          </p:stCondLst>
                                        </p:cTn>
                                        <p:tgtEl>
                                          <p:spTgt spid="13"/>
                                        </p:tgtEl>
                                      </p:cBhvr>
                                      <p:to x="100000" y="80000"/>
                                    </p:animScale>
                                    <p:animScale>
                                      <p:cBhvr>
                                        <p:cTn id="70" dur="166" decel="50000">
                                          <p:stCondLst>
                                            <p:cond delay="1338"/>
                                          </p:stCondLst>
                                        </p:cTn>
                                        <p:tgtEl>
                                          <p:spTgt spid="13"/>
                                        </p:tgtEl>
                                      </p:cBhvr>
                                      <p:to x="100000" y="100000"/>
                                    </p:animScale>
                                    <p:animScale>
                                      <p:cBhvr>
                                        <p:cTn id="71" dur="26">
                                          <p:stCondLst>
                                            <p:cond delay="1642"/>
                                          </p:stCondLst>
                                        </p:cTn>
                                        <p:tgtEl>
                                          <p:spTgt spid="13"/>
                                        </p:tgtEl>
                                      </p:cBhvr>
                                      <p:to x="100000" y="90000"/>
                                    </p:animScale>
                                    <p:animScale>
                                      <p:cBhvr>
                                        <p:cTn id="72" dur="166" decel="50000">
                                          <p:stCondLst>
                                            <p:cond delay="1668"/>
                                          </p:stCondLst>
                                        </p:cTn>
                                        <p:tgtEl>
                                          <p:spTgt spid="13"/>
                                        </p:tgtEl>
                                      </p:cBhvr>
                                      <p:to x="100000" y="100000"/>
                                    </p:animScale>
                                    <p:animScale>
                                      <p:cBhvr>
                                        <p:cTn id="73" dur="26">
                                          <p:stCondLst>
                                            <p:cond delay="1808"/>
                                          </p:stCondLst>
                                        </p:cTn>
                                        <p:tgtEl>
                                          <p:spTgt spid="13"/>
                                        </p:tgtEl>
                                      </p:cBhvr>
                                      <p:to x="100000" y="95000"/>
                                    </p:animScale>
                                    <p:animScale>
                                      <p:cBhvr>
                                        <p:cTn id="74" dur="166" decel="50000">
                                          <p:stCondLst>
                                            <p:cond delay="1834"/>
                                          </p:stCondLst>
                                        </p:cTn>
                                        <p:tgtEl>
                                          <p:spTgt spid="13"/>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6" presetClass="entr" presetSubtype="32"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circle(out)">
                                      <p:cBhvr>
                                        <p:cTn id="7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2145272" y="836712"/>
            <a:ext cx="5954997" cy="352384"/>
          </a:xfrm>
        </p:spPr>
        <p:txBody>
          <a:bodyPr>
            <a:noAutofit/>
          </a:bodyPr>
          <a:lstStyle/>
          <a:p>
            <a:r>
              <a:rPr lang="zh-TW" altLang="zh-TW" sz="2700" b="1"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大學校</a:t>
            </a:r>
            <a:r>
              <a:rPr lang="zh-TW" altLang="zh-TW" sz="2700" b="1"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系</a:t>
            </a:r>
            <a:r>
              <a:rPr lang="zh-TW" altLang="en-US" sz="2700" b="1"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參採</a:t>
            </a:r>
            <a:r>
              <a:rPr lang="zh-TW" altLang="zh-TW" sz="2700" b="1"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學測科</a:t>
            </a:r>
            <a:r>
              <a:rPr lang="zh-TW" altLang="en-US" sz="2700" b="1"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目數</a:t>
            </a:r>
            <a:r>
              <a:rPr lang="zh-TW" altLang="zh-TW" sz="2700" b="1"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至多</a:t>
            </a:r>
            <a:r>
              <a:rPr lang="zh-TW" altLang="en-US" sz="2700" b="1"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四</a:t>
            </a:r>
            <a:r>
              <a:rPr lang="zh-TW" altLang="zh-TW" sz="2700" b="1"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科</a:t>
            </a:r>
            <a:r>
              <a:rPr lang="en-US" altLang="zh-TW" sz="2700" b="1" dirty="0">
                <a:latin typeface="Times New Roman" panose="02020603050405020304" pitchFamily="18" charset="0"/>
                <a:ea typeface="標楷體" panose="03000509000000000000" pitchFamily="65" charset="-120"/>
                <a:cs typeface="Times New Roman" panose="02020603050405020304" pitchFamily="18" charset="0"/>
              </a:rPr>
              <a:t/>
            </a:r>
            <a:br>
              <a:rPr lang="en-US" altLang="zh-TW" sz="2700" b="1" dirty="0">
                <a:latin typeface="Times New Roman" panose="02020603050405020304" pitchFamily="18" charset="0"/>
                <a:ea typeface="標楷體" panose="03000509000000000000" pitchFamily="65" charset="-120"/>
                <a:cs typeface="Times New Roman" panose="02020603050405020304" pitchFamily="18" charset="0"/>
              </a:rPr>
            </a:br>
            <a:endParaRPr lang="zh-TW" altLang="en-US" sz="2700"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8196" y="1533232"/>
            <a:ext cx="6698504" cy="4377983"/>
          </a:xfrm>
        </p:spPr>
      </p:pic>
      <p:sp>
        <p:nvSpPr>
          <p:cNvPr id="5" name="Rectangle 2"/>
          <p:cNvSpPr>
            <a:spLocks noChangeArrowheads="1"/>
          </p:cNvSpPr>
          <p:nvPr/>
        </p:nvSpPr>
        <p:spPr bwMode="auto">
          <a:xfrm>
            <a:off x="0" y="-5970"/>
            <a:ext cx="2661057" cy="623888"/>
          </a:xfrm>
          <a:prstGeom prst="rect">
            <a:avLst/>
          </a:prstGeom>
          <a:ln/>
          <a:extLst/>
        </p:spPr>
        <p:style>
          <a:lnRef idx="2">
            <a:schemeClr val="accent2">
              <a:shade val="50000"/>
            </a:schemeClr>
          </a:lnRef>
          <a:fillRef idx="1">
            <a:schemeClr val="accent2"/>
          </a:fillRef>
          <a:effectRef idx="0">
            <a:schemeClr val="accent2"/>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lvl="0" algn="ctr">
              <a:spcBef>
                <a:spcPct val="0"/>
              </a:spcBef>
              <a:buNone/>
            </a:pPr>
            <a:r>
              <a:rPr lang="zh-TW" altLang="en-US" sz="3300" b="1" dirty="0">
                <a:ln w="22225">
                  <a:solidFill>
                    <a:srgbClr val="FFFF00"/>
                  </a:solidFill>
                  <a:prstDash val="solid"/>
                </a:ln>
                <a:solidFill>
                  <a:schemeClr val="bg1"/>
                </a:solidFill>
                <a:latin typeface="新細明體" panose="02020500000000000000" pitchFamily="18" charset="-120"/>
              </a:rPr>
              <a:t>個人申請 </a:t>
            </a:r>
            <a:r>
              <a:rPr lang="en-US" altLang="zh-TW" sz="1500" b="1" dirty="0">
                <a:ln w="22225">
                  <a:solidFill>
                    <a:srgbClr val="FFFF00"/>
                  </a:solidFill>
                  <a:prstDash val="solid"/>
                </a:ln>
                <a:solidFill>
                  <a:prstClr val="white"/>
                </a:solidFill>
                <a:latin typeface="新細明體" panose="02020500000000000000" pitchFamily="18" charset="-120"/>
              </a:rPr>
              <a:t>(6/6)</a:t>
            </a:r>
            <a:endParaRPr lang="zh-TW" altLang="en-US" sz="1500" b="1" dirty="0">
              <a:ln w="22225">
                <a:solidFill>
                  <a:srgbClr val="FFFF00"/>
                </a:solidFill>
                <a:prstDash val="solid"/>
              </a:ln>
              <a:solidFill>
                <a:prstClr val="white"/>
              </a:solidFill>
              <a:latin typeface="新細明體" panose="02020500000000000000" pitchFamily="18" charset="-120"/>
            </a:endParaRPr>
          </a:p>
        </p:txBody>
      </p:sp>
      <p:sp>
        <p:nvSpPr>
          <p:cNvPr id="6" name="文字方塊 5"/>
          <p:cNvSpPr txBox="1"/>
          <p:nvPr/>
        </p:nvSpPr>
        <p:spPr>
          <a:xfrm>
            <a:off x="7869423" y="1628384"/>
            <a:ext cx="500455" cy="390876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ln w="19050">
            <a:solidFill>
              <a:schemeClr val="accent2">
                <a:lumMod val="75000"/>
              </a:schemeClr>
            </a:solidFill>
          </a:ln>
        </p:spPr>
        <p:txBody>
          <a:bodyPr wrap="square" rtlCol="0">
            <a:spAutoFit/>
          </a:bodyPr>
          <a:lstStyle/>
          <a:p>
            <a:r>
              <a:rPr lang="zh-TW" altLang="en-US" b="1" dirty="0">
                <a:solidFill>
                  <a:srgbClr val="C00000"/>
                </a:solidFill>
              </a:rPr>
              <a:t>甄選會網站</a:t>
            </a:r>
            <a:r>
              <a:rPr lang="zh-TW" altLang="en-US" b="1" dirty="0">
                <a:solidFill>
                  <a:srgbClr val="C00000"/>
                </a:solidFill>
              </a:rPr>
              <a:t>目前</a:t>
            </a:r>
            <a:r>
              <a:rPr lang="zh-TW" altLang="en-US" b="1" dirty="0">
                <a:solidFill>
                  <a:srgbClr val="C00000"/>
                </a:solidFill>
              </a:rPr>
              <a:t>僅公佈</a:t>
            </a:r>
            <a:r>
              <a:rPr lang="en-US" altLang="zh-TW" sz="1400" b="1" dirty="0">
                <a:solidFill>
                  <a:srgbClr val="C00000"/>
                </a:solidFill>
              </a:rPr>
              <a:t>107</a:t>
            </a:r>
            <a:r>
              <a:rPr lang="zh-TW" altLang="en-US" b="1" dirty="0">
                <a:solidFill>
                  <a:srgbClr val="C00000"/>
                </a:solidFill>
              </a:rPr>
              <a:t>年彙整</a:t>
            </a:r>
            <a:endParaRPr lang="zh-TW" altLang="en-US" b="1" dirty="0">
              <a:solidFill>
                <a:srgbClr val="C00000"/>
              </a:solidFill>
            </a:endParaRPr>
          </a:p>
        </p:txBody>
      </p:sp>
      <p:sp>
        <p:nvSpPr>
          <p:cNvPr id="7" name="文字方塊 6"/>
          <p:cNvSpPr txBox="1"/>
          <p:nvPr/>
        </p:nvSpPr>
        <p:spPr>
          <a:xfrm>
            <a:off x="230985" y="1533232"/>
            <a:ext cx="596599" cy="4616648"/>
          </a:xfrm>
          <a:prstGeom prst="rect">
            <a:avLst/>
          </a:prstGeom>
          <a:noFill/>
          <a:ln w="19050">
            <a:solidFill>
              <a:schemeClr val="accent2">
                <a:lumMod val="75000"/>
              </a:schemeClr>
            </a:solidFill>
          </a:ln>
        </p:spPr>
        <p:txBody>
          <a:bodyPr wrap="square" rtlCol="0">
            <a:spAutoFit/>
          </a:bodyPr>
          <a:lstStyle/>
          <a:p>
            <a:r>
              <a:rPr lang="en-US" altLang="zh-TW" b="1" dirty="0" smtClean="0">
                <a:solidFill>
                  <a:srgbClr val="C00000"/>
                </a:solidFill>
              </a:rPr>
              <a:t>108</a:t>
            </a:r>
          </a:p>
          <a:p>
            <a:r>
              <a:rPr lang="zh-TW" altLang="en-US" sz="2100" b="1" dirty="0" smtClean="0">
                <a:solidFill>
                  <a:srgbClr val="C00000"/>
                </a:solidFill>
              </a:rPr>
              <a:t>年</a:t>
            </a:r>
            <a:r>
              <a:rPr lang="zh-TW" altLang="en-US" sz="2100" b="1" dirty="0">
                <a:solidFill>
                  <a:srgbClr val="C00000"/>
                </a:solidFill>
              </a:rPr>
              <a:t>正式簡章預計</a:t>
            </a:r>
            <a:r>
              <a:rPr lang="en-US" altLang="zh-TW" sz="2100" b="1" dirty="0">
                <a:solidFill>
                  <a:srgbClr val="C00000"/>
                </a:solidFill>
              </a:rPr>
              <a:t>11</a:t>
            </a:r>
            <a:r>
              <a:rPr lang="zh-TW" altLang="en-US" sz="2100" b="1" dirty="0">
                <a:solidFill>
                  <a:srgbClr val="C00000"/>
                </a:solidFill>
              </a:rPr>
              <a:t>月</a:t>
            </a:r>
            <a:r>
              <a:rPr lang="en-US" altLang="zh-TW" sz="2100" b="1" dirty="0">
                <a:solidFill>
                  <a:srgbClr val="C00000"/>
                </a:solidFill>
              </a:rPr>
              <a:t>01</a:t>
            </a:r>
            <a:r>
              <a:rPr lang="zh-TW" altLang="en-US" sz="2100" b="1" dirty="0">
                <a:solidFill>
                  <a:srgbClr val="C00000"/>
                </a:solidFill>
              </a:rPr>
              <a:t>日公告</a:t>
            </a:r>
            <a:endParaRPr lang="zh-TW" altLang="en-US" sz="2100" b="1" dirty="0">
              <a:solidFill>
                <a:srgbClr val="C00000"/>
              </a:solidFill>
            </a:endParaRPr>
          </a:p>
        </p:txBody>
      </p:sp>
      <p:sp>
        <p:nvSpPr>
          <p:cNvPr id="9" name="橢圓 8">
            <a:hlinkClick r:id="" action="ppaction://noaction"/>
          </p:cNvPr>
          <p:cNvSpPr/>
          <p:nvPr/>
        </p:nvSpPr>
        <p:spPr>
          <a:xfrm>
            <a:off x="8473997" y="1940192"/>
            <a:ext cx="198055" cy="222291"/>
          </a:xfrm>
          <a:prstGeom prst="ellipse">
            <a:avLst/>
          </a:prstGeom>
          <a:solidFill>
            <a:srgbClr val="00CC00"/>
          </a:solidFill>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8" name="文字方塊 7"/>
          <p:cNvSpPr txBox="1"/>
          <p:nvPr/>
        </p:nvSpPr>
        <p:spPr>
          <a:xfrm>
            <a:off x="8473997" y="2264616"/>
            <a:ext cx="176980" cy="646331"/>
          </a:xfrm>
          <a:prstGeom prst="rect">
            <a:avLst/>
          </a:prstGeom>
          <a:solidFill>
            <a:schemeClr val="accent2">
              <a:lumMod val="20000"/>
              <a:lumOff val="80000"/>
            </a:schemeClr>
          </a:solidFill>
        </p:spPr>
        <p:txBody>
          <a:bodyPr wrap="square" rtlCol="0">
            <a:spAutoFit/>
          </a:bodyPr>
          <a:lstStyle/>
          <a:p>
            <a:r>
              <a:rPr lang="zh-TW" altLang="en-US" sz="900" dirty="0">
                <a:solidFill>
                  <a:schemeClr val="tx1">
                    <a:lumMod val="50000"/>
                    <a:lumOff val="50000"/>
                  </a:schemeClr>
                </a:solidFill>
              </a:rPr>
              <a:t>查表連</a:t>
            </a:r>
            <a:r>
              <a:rPr lang="zh-TW" altLang="en-US" sz="900" dirty="0">
                <a:solidFill>
                  <a:schemeClr val="tx1">
                    <a:lumMod val="50000"/>
                    <a:lumOff val="50000"/>
                  </a:schemeClr>
                </a:solidFill>
              </a:rPr>
              <a:t>結</a:t>
            </a:r>
          </a:p>
        </p:txBody>
      </p:sp>
    </p:spTree>
    <p:extLst>
      <p:ext uri="{BB962C8B-B14F-4D97-AF65-F5344CB8AC3E}">
        <p14:creationId xmlns:p14="http://schemas.microsoft.com/office/powerpoint/2010/main" val="3175990971"/>
      </p:ext>
    </p:extLst>
  </p:cSld>
  <p:clrMapOvr>
    <a:masterClrMapping/>
  </p:clrMapOvr>
  <mc:AlternateContent xmlns:mc="http://schemas.openxmlformats.org/markup-compatibility/2006">
    <mc:Choice xmlns:p14="http://schemas.microsoft.com/office/powerpoint/2010/main" Requires="p14">
      <p:transition p14:dur="250">
        <p:push/>
      </p:transition>
    </mc:Choice>
    <mc:Fallback>
      <p:transition>
        <p:push/>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投影片編號版面配置區 1"/>
          <p:cNvSpPr txBox="1">
            <a:spLocks noGrp="1"/>
          </p:cNvSpPr>
          <p:nvPr/>
        </p:nvSpPr>
        <p:spPr bwMode="auto">
          <a:xfrm>
            <a:off x="6111875" y="6354763"/>
            <a:ext cx="1657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7" tIns="46648" rIns="93297" bIns="46648" anchor="ctr"/>
          <a:lstStyle>
            <a:lvl1pPr defTabSz="1028700">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ea typeface="微軟正黑體" panose="020B0604030504040204" pitchFamily="34" charset="-120"/>
              </a:defRPr>
            </a:lvl1pPr>
            <a:lvl2pPr marL="742950" indent="-285750" defTabSz="102870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ea typeface="微軟正黑體" panose="020B0604030504040204" pitchFamily="34" charset="-120"/>
              </a:defRPr>
            </a:lvl2pPr>
            <a:lvl3pPr marL="1143000" indent="-228600" defTabSz="10287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ea typeface="微軟正黑體" panose="020B0604030504040204" pitchFamily="34" charset="-120"/>
              </a:defRPr>
            </a:lvl3pPr>
            <a:lvl4pPr marL="1600200" indent="-228600" defTabSz="10287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4pPr>
            <a:lvl5pPr marL="2057400" indent="-228600" defTabSz="10287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5pPr>
            <a:lvl6pPr marL="2514600" indent="-228600" defTabSz="10287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6pPr>
            <a:lvl7pPr marL="2971800" indent="-228600" defTabSz="10287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7pPr>
            <a:lvl8pPr marL="3429000" indent="-228600" defTabSz="10287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8pPr>
            <a:lvl9pPr marL="3886200" indent="-228600" defTabSz="10287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ea typeface="微軟正黑體" panose="020B0604030504040204" pitchFamily="34" charset="-120"/>
              </a:defRPr>
            </a:lvl9pPr>
          </a:lstStyle>
          <a:p>
            <a:pPr algn="r" eaLnBrk="1" hangingPunct="1">
              <a:spcBef>
                <a:spcPct val="0"/>
              </a:spcBef>
              <a:buClrTx/>
              <a:buSzTx/>
              <a:buFontTx/>
              <a:buNone/>
            </a:pPr>
            <a:fld id="{76A44C29-72FE-4587-8D11-66DFEF830E76}" type="slidenum">
              <a:rPr kumimoji="0" lang="en-US" altLang="zh-TW" sz="1200">
                <a:solidFill>
                  <a:srgbClr val="000000"/>
                </a:solidFill>
                <a:latin typeface="Calibri" panose="020F0502020204030204" pitchFamily="34" charset="0"/>
                <a:ea typeface="新細明體" panose="02020500000000000000" pitchFamily="18" charset="-120"/>
              </a:rPr>
              <a:pPr algn="r" eaLnBrk="1" hangingPunct="1">
                <a:spcBef>
                  <a:spcPct val="0"/>
                </a:spcBef>
                <a:buClrTx/>
                <a:buSzTx/>
                <a:buFontTx/>
                <a:buNone/>
              </a:pPr>
              <a:t>23</a:t>
            </a:fld>
            <a:endParaRPr kumimoji="0" lang="en-US" altLang="zh-TW" sz="1200">
              <a:solidFill>
                <a:srgbClr val="000000"/>
              </a:solidFill>
              <a:latin typeface="Calibri" panose="020F0502020204030204" pitchFamily="34" charset="0"/>
              <a:ea typeface="新細明體" panose="02020500000000000000" pitchFamily="18" charset="-120"/>
            </a:endParaRPr>
          </a:p>
        </p:txBody>
      </p:sp>
      <p:sp>
        <p:nvSpPr>
          <p:cNvPr id="65539" name="標題 1"/>
          <p:cNvSpPr>
            <a:spLocks/>
          </p:cNvSpPr>
          <p:nvPr/>
        </p:nvSpPr>
        <p:spPr bwMode="auto">
          <a:xfrm>
            <a:off x="1608138" y="228600"/>
            <a:ext cx="65151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7" tIns="46648" rIns="93297" bIns="46648" anchor="ctr"/>
          <a:lstStyle>
            <a:lvl1pPr defTabSz="1028700">
              <a:defRPr kumimoji="1" sz="2000">
                <a:solidFill>
                  <a:schemeClr val="tx1"/>
                </a:solidFill>
                <a:latin typeface="Arial" panose="020B0604020202020204" pitchFamily="34" charset="0"/>
                <a:ea typeface="新細明體" panose="02020500000000000000" pitchFamily="18" charset="-120"/>
              </a:defRPr>
            </a:lvl1pPr>
            <a:lvl2pPr marL="742950" indent="-285750" defTabSz="1028700">
              <a:defRPr kumimoji="1" sz="2000">
                <a:solidFill>
                  <a:schemeClr val="tx1"/>
                </a:solidFill>
                <a:latin typeface="Arial" panose="020B0604020202020204" pitchFamily="34" charset="0"/>
                <a:ea typeface="新細明體" panose="02020500000000000000" pitchFamily="18" charset="-120"/>
              </a:defRPr>
            </a:lvl2pPr>
            <a:lvl3pPr marL="1143000" indent="-228600" defTabSz="1028700">
              <a:defRPr kumimoji="1" sz="2000">
                <a:solidFill>
                  <a:schemeClr val="tx1"/>
                </a:solidFill>
                <a:latin typeface="Arial" panose="020B0604020202020204" pitchFamily="34" charset="0"/>
                <a:ea typeface="新細明體" panose="02020500000000000000" pitchFamily="18" charset="-120"/>
              </a:defRPr>
            </a:lvl3pPr>
            <a:lvl4pPr marL="1600200" indent="-228600" defTabSz="1028700">
              <a:defRPr kumimoji="1" sz="2000">
                <a:solidFill>
                  <a:schemeClr val="tx1"/>
                </a:solidFill>
                <a:latin typeface="Arial" panose="020B0604020202020204" pitchFamily="34" charset="0"/>
                <a:ea typeface="新細明體" panose="02020500000000000000" pitchFamily="18" charset="-120"/>
              </a:defRPr>
            </a:lvl4pPr>
            <a:lvl5pPr marL="2057400" indent="-228600" defTabSz="1028700">
              <a:defRPr kumimoji="1" sz="2000">
                <a:solidFill>
                  <a:schemeClr val="tx1"/>
                </a:solidFill>
                <a:latin typeface="Arial" panose="020B0604020202020204" pitchFamily="34" charset="0"/>
                <a:ea typeface="新細明體" panose="02020500000000000000" pitchFamily="18" charset="-120"/>
              </a:defRPr>
            </a:lvl5pPr>
            <a:lvl6pPr marL="25146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pPr eaLnBrk="1" fontAlgn="auto" hangingPunct="1">
              <a:spcBef>
                <a:spcPts val="0"/>
              </a:spcBef>
              <a:spcAft>
                <a:spcPts val="0"/>
              </a:spcAft>
              <a:defRPr/>
            </a:pPr>
            <a:r>
              <a:rPr kumimoji="0" lang="zh-TW" altLang="en-US" sz="4535" b="1">
                <a:solidFill>
                  <a:prstClr val="black"/>
                </a:solidFill>
                <a:latin typeface="Calibri" panose="020F0502020204030204" pitchFamily="34" charset="0"/>
                <a:ea typeface="標楷體" panose="03000509000000000000" pitchFamily="65" charset="-120"/>
              </a:rPr>
              <a:t>個人申請</a:t>
            </a:r>
            <a:r>
              <a:rPr kumimoji="0" lang="en-US" altLang="zh-TW" sz="4535" b="1">
                <a:solidFill>
                  <a:prstClr val="black"/>
                </a:solidFill>
                <a:latin typeface="Calibri" panose="020F0502020204030204" pitchFamily="34" charset="0"/>
                <a:ea typeface="標楷體" panose="03000509000000000000" pitchFamily="65" charset="-120"/>
              </a:rPr>
              <a:t>-</a:t>
            </a:r>
            <a:r>
              <a:rPr kumimoji="0" lang="zh-TW" altLang="en-US" sz="4535" b="1">
                <a:solidFill>
                  <a:prstClr val="black"/>
                </a:solidFill>
                <a:latin typeface="Calibri" panose="020F0502020204030204" pitchFamily="34" charset="0"/>
                <a:ea typeface="標楷體" panose="03000509000000000000" pitchFamily="65" charset="-120"/>
              </a:rPr>
              <a:t>模擬面試</a:t>
            </a:r>
          </a:p>
        </p:txBody>
      </p:sp>
      <p:sp>
        <p:nvSpPr>
          <p:cNvPr id="65540" name="Line 4"/>
          <p:cNvSpPr>
            <a:spLocks noChangeShapeType="1"/>
          </p:cNvSpPr>
          <p:nvPr/>
        </p:nvSpPr>
        <p:spPr bwMode="auto">
          <a:xfrm>
            <a:off x="6011863" y="2271713"/>
            <a:ext cx="0" cy="0"/>
          </a:xfrm>
          <a:prstGeom prst="line">
            <a:avLst/>
          </a:prstGeom>
          <a:noFill/>
          <a:ln w="9525" cap="rnd">
            <a:solidFill>
              <a:srgbClr val="000000"/>
            </a:solidFill>
            <a:round/>
            <a:headEnd/>
            <a:tailEnd/>
          </a:ln>
          <a:extLst>
            <a:ext uri="{909E8E84-426E-40DD-AFC4-6F175D3DCCD1}">
              <a14:hiddenFill xmlns:a14="http://schemas.microsoft.com/office/drawing/2010/main">
                <a:noFill/>
              </a14:hiddenFill>
            </a:ext>
          </a:extLst>
        </p:spPr>
        <p:txBody>
          <a:bodyPr/>
          <a:lstStyle/>
          <a:p>
            <a:pPr defTabSz="457200" eaLnBrk="1" fontAlgn="auto" hangingPunct="1">
              <a:spcBef>
                <a:spcPts val="0"/>
              </a:spcBef>
              <a:spcAft>
                <a:spcPts val="0"/>
              </a:spcAft>
              <a:defRPr/>
            </a:pPr>
            <a:endParaRPr kumimoji="0" lang="zh-TW" altLang="en-US" sz="1633">
              <a:solidFill>
                <a:prstClr val="black"/>
              </a:solidFill>
              <a:latin typeface="Trebuchet MS"/>
              <a:ea typeface="微軟正黑體" panose="020B0604030504040204" pitchFamily="34" charset="-120"/>
            </a:endParaRPr>
          </a:p>
        </p:txBody>
      </p:sp>
      <p:sp>
        <p:nvSpPr>
          <p:cNvPr id="322581" name="Rectangle 21"/>
          <p:cNvSpPr>
            <a:spLocks noChangeArrowheads="1"/>
          </p:cNvSpPr>
          <p:nvPr/>
        </p:nvSpPr>
        <p:spPr bwMode="auto">
          <a:xfrm>
            <a:off x="1020763" y="2965450"/>
            <a:ext cx="184150" cy="34448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defTabSz="457200" eaLnBrk="1" fontAlgn="auto" hangingPunct="1">
              <a:spcBef>
                <a:spcPts val="0"/>
              </a:spcBef>
              <a:spcAft>
                <a:spcPts val="0"/>
              </a:spcAft>
              <a:defRPr/>
            </a:pPr>
            <a:endParaRPr kumimoji="0" lang="zh-TW" altLang="en-US" sz="1633">
              <a:solidFill>
                <a:prstClr val="black"/>
              </a:solidFill>
              <a:latin typeface="Trebuchet MS"/>
              <a:ea typeface="微軟正黑體" panose="020B0604030504040204" pitchFamily="34" charset="-120"/>
            </a:endParaRPr>
          </a:p>
        </p:txBody>
      </p:sp>
      <p:pic>
        <p:nvPicPr>
          <p:cNvPr id="48134" name="Picture 66" descr="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1375" y="2133600"/>
            <a:ext cx="4883150"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pattFill prst="pct20">
          <a:fgClr>
            <a:srgbClr val="FFC000"/>
          </a:fgClr>
          <a:bgClr>
            <a:schemeClr val="bg1"/>
          </a:bgClr>
        </a:pattFill>
        <a:effectLst/>
      </p:bgPr>
    </p:bg>
    <p:spTree>
      <p:nvGrpSpPr>
        <p:cNvPr id="1" name=""/>
        <p:cNvGrpSpPr/>
        <p:nvPr/>
      </p:nvGrpSpPr>
      <p:grpSpPr>
        <a:xfrm>
          <a:off x="0" y="0"/>
          <a:ext cx="0" cy="0"/>
          <a:chOff x="0" y="0"/>
          <a:chExt cx="0" cy="0"/>
        </a:xfrm>
      </p:grpSpPr>
      <p:sp>
        <p:nvSpPr>
          <p:cNvPr id="68610" name="投影片編號版面配置區 1"/>
          <p:cNvSpPr txBox="1">
            <a:spLocks noGrp="1"/>
          </p:cNvSpPr>
          <p:nvPr/>
        </p:nvSpPr>
        <p:spPr bwMode="auto">
          <a:xfrm>
            <a:off x="6111379" y="5623870"/>
            <a:ext cx="1657626" cy="27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3" tIns="34986" rIns="69973" bIns="34986" anchor="ctr"/>
          <a:lstStyle>
            <a:lvl1pPr defTabSz="1028700">
              <a:defRPr kumimoji="1" sz="2000">
                <a:solidFill>
                  <a:schemeClr val="tx1"/>
                </a:solidFill>
                <a:latin typeface="Arial" panose="020B0604020202020204" pitchFamily="34" charset="0"/>
                <a:ea typeface="新細明體" panose="02020500000000000000" pitchFamily="18" charset="-120"/>
              </a:defRPr>
            </a:lvl1pPr>
            <a:lvl2pPr marL="742950" indent="-285750" defTabSz="1028700">
              <a:defRPr kumimoji="1" sz="2000">
                <a:solidFill>
                  <a:schemeClr val="tx1"/>
                </a:solidFill>
                <a:latin typeface="Arial" panose="020B0604020202020204" pitchFamily="34" charset="0"/>
                <a:ea typeface="新細明體" panose="02020500000000000000" pitchFamily="18" charset="-120"/>
              </a:defRPr>
            </a:lvl2pPr>
            <a:lvl3pPr marL="1143000" indent="-228600" defTabSz="1028700">
              <a:defRPr kumimoji="1" sz="2000">
                <a:solidFill>
                  <a:schemeClr val="tx1"/>
                </a:solidFill>
                <a:latin typeface="Arial" panose="020B0604020202020204" pitchFamily="34" charset="0"/>
                <a:ea typeface="新細明體" panose="02020500000000000000" pitchFamily="18" charset="-120"/>
              </a:defRPr>
            </a:lvl3pPr>
            <a:lvl4pPr marL="1600200" indent="-228600" defTabSz="1028700">
              <a:defRPr kumimoji="1" sz="2000">
                <a:solidFill>
                  <a:schemeClr val="tx1"/>
                </a:solidFill>
                <a:latin typeface="Arial" panose="020B0604020202020204" pitchFamily="34" charset="0"/>
                <a:ea typeface="新細明體" panose="02020500000000000000" pitchFamily="18" charset="-120"/>
              </a:defRPr>
            </a:lvl4pPr>
            <a:lvl5pPr marL="2057400" indent="-228600" defTabSz="1028700">
              <a:defRPr kumimoji="1" sz="2000">
                <a:solidFill>
                  <a:schemeClr val="tx1"/>
                </a:solidFill>
                <a:latin typeface="Arial" panose="020B0604020202020204" pitchFamily="34" charset="0"/>
                <a:ea typeface="新細明體" panose="02020500000000000000" pitchFamily="18" charset="-120"/>
              </a:defRPr>
            </a:lvl5pPr>
            <a:lvl6pPr marL="25146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pPr algn="r" eaLnBrk="1" fontAlgn="auto" hangingPunct="1">
              <a:spcBef>
                <a:spcPts val="0"/>
              </a:spcBef>
              <a:spcAft>
                <a:spcPts val="0"/>
              </a:spcAft>
            </a:pPr>
            <a:fld id="{B6C8AA19-BC29-42BA-94FE-C17F81301007}" type="slidenum">
              <a:rPr kumimoji="0" lang="en-US" altLang="zh-TW" sz="953">
                <a:solidFill>
                  <a:prstClr val="black"/>
                </a:solidFill>
                <a:latin typeface="Calibri" panose="020F0502020204030204" pitchFamily="34" charset="0"/>
              </a:rPr>
              <a:pPr algn="r" eaLnBrk="1" fontAlgn="auto" hangingPunct="1">
                <a:spcBef>
                  <a:spcPts val="0"/>
                </a:spcBef>
                <a:spcAft>
                  <a:spcPts val="0"/>
                </a:spcAft>
              </a:pPr>
              <a:t>24</a:t>
            </a:fld>
            <a:endParaRPr kumimoji="0" lang="en-US" altLang="zh-TW" sz="953">
              <a:solidFill>
                <a:prstClr val="black"/>
              </a:solidFill>
              <a:latin typeface="Calibri" panose="020F0502020204030204" pitchFamily="34" charset="0"/>
            </a:endParaRPr>
          </a:p>
        </p:txBody>
      </p:sp>
      <p:sp>
        <p:nvSpPr>
          <p:cNvPr id="68611" name="文字方塊 5"/>
          <p:cNvSpPr txBox="1">
            <a:spLocks noChangeArrowheads="1"/>
          </p:cNvSpPr>
          <p:nvPr/>
        </p:nvSpPr>
        <p:spPr bwMode="auto">
          <a:xfrm>
            <a:off x="1051036" y="2532601"/>
            <a:ext cx="6856191" cy="2427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973" tIns="34986" rIns="69973" bIns="34986">
            <a:spAutoFit/>
          </a:bodyPr>
          <a:lstStyle>
            <a:lvl1pPr defTabSz="1028700">
              <a:defRPr kumimoji="1" sz="2000">
                <a:solidFill>
                  <a:schemeClr val="tx1"/>
                </a:solidFill>
                <a:latin typeface="Arial" panose="020B0604020202020204" pitchFamily="34" charset="0"/>
                <a:ea typeface="新細明體" panose="02020500000000000000" pitchFamily="18" charset="-120"/>
              </a:defRPr>
            </a:lvl1pPr>
            <a:lvl2pPr marL="742950" indent="-285750" defTabSz="1028700">
              <a:defRPr kumimoji="1" sz="2000">
                <a:solidFill>
                  <a:schemeClr val="tx1"/>
                </a:solidFill>
                <a:latin typeface="Arial" panose="020B0604020202020204" pitchFamily="34" charset="0"/>
                <a:ea typeface="新細明體" panose="02020500000000000000" pitchFamily="18" charset="-120"/>
              </a:defRPr>
            </a:lvl2pPr>
            <a:lvl3pPr marL="1143000" indent="-228600" defTabSz="1028700">
              <a:defRPr kumimoji="1" sz="2000">
                <a:solidFill>
                  <a:schemeClr val="tx1"/>
                </a:solidFill>
                <a:latin typeface="Arial" panose="020B0604020202020204" pitchFamily="34" charset="0"/>
                <a:ea typeface="新細明體" panose="02020500000000000000" pitchFamily="18" charset="-120"/>
              </a:defRPr>
            </a:lvl3pPr>
            <a:lvl4pPr marL="1600200" indent="-228600" defTabSz="1028700">
              <a:defRPr kumimoji="1" sz="2000">
                <a:solidFill>
                  <a:schemeClr val="tx1"/>
                </a:solidFill>
                <a:latin typeface="Arial" panose="020B0604020202020204" pitchFamily="34" charset="0"/>
                <a:ea typeface="新細明體" panose="02020500000000000000" pitchFamily="18" charset="-120"/>
              </a:defRPr>
            </a:lvl4pPr>
            <a:lvl5pPr marL="2057400" indent="-228600" defTabSz="1028700">
              <a:defRPr kumimoji="1" sz="2000">
                <a:solidFill>
                  <a:schemeClr val="tx1"/>
                </a:solidFill>
                <a:latin typeface="Arial" panose="020B0604020202020204" pitchFamily="34" charset="0"/>
                <a:ea typeface="新細明體" panose="02020500000000000000" pitchFamily="18" charset="-120"/>
              </a:defRPr>
            </a:lvl5pPr>
            <a:lvl6pPr marL="25146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pPr algn="ctr" eaLnBrk="1" fontAlgn="auto" hangingPunct="1">
              <a:spcBef>
                <a:spcPts val="450"/>
              </a:spcBef>
              <a:spcAft>
                <a:spcPts val="450"/>
              </a:spcAft>
            </a:pPr>
            <a:r>
              <a:rPr kumimoji="0" lang="zh-TW" altLang="en-US" sz="4050" dirty="0">
                <a:solidFill>
                  <a:prstClr val="black"/>
                </a:solidFill>
                <a:latin typeface="標楷體" panose="03000509000000000000" pitchFamily="65" charset="-120"/>
                <a:ea typeface="標楷體" panose="03000509000000000000" pitchFamily="65" charset="-120"/>
              </a:rPr>
              <a:t>科技校院日間部四年制</a:t>
            </a:r>
            <a:endParaRPr kumimoji="0" lang="en-US" altLang="zh-TW" sz="4050" dirty="0">
              <a:solidFill>
                <a:prstClr val="black"/>
              </a:solidFill>
              <a:latin typeface="標楷體" panose="03000509000000000000" pitchFamily="65" charset="-120"/>
              <a:ea typeface="標楷體" panose="03000509000000000000" pitchFamily="65" charset="-120"/>
            </a:endParaRPr>
          </a:p>
          <a:p>
            <a:pPr algn="ctr" eaLnBrk="1" fontAlgn="auto" hangingPunct="1">
              <a:spcBef>
                <a:spcPts val="450"/>
              </a:spcBef>
              <a:spcAft>
                <a:spcPts val="450"/>
              </a:spcAft>
            </a:pPr>
            <a:r>
              <a:rPr kumimoji="0" lang="zh-TW" altLang="en-US" sz="6000" dirty="0">
                <a:solidFill>
                  <a:prstClr val="black"/>
                </a:solidFill>
                <a:latin typeface="標楷體" panose="03000509000000000000" pitchFamily="65" charset="-120"/>
                <a:ea typeface="標楷體" panose="03000509000000000000" pitchFamily="65" charset="-120"/>
              </a:rPr>
              <a:t>申請入學</a:t>
            </a:r>
            <a:endParaRPr kumimoji="0" lang="en-US" altLang="zh-TW" sz="6000" dirty="0">
              <a:solidFill>
                <a:prstClr val="black"/>
              </a:solidFill>
              <a:latin typeface="標楷體" panose="03000509000000000000" pitchFamily="65" charset="-120"/>
              <a:ea typeface="標楷體" panose="03000509000000000000" pitchFamily="65" charset="-120"/>
            </a:endParaRPr>
          </a:p>
          <a:p>
            <a:pPr algn="ctr" eaLnBrk="1" fontAlgn="auto" hangingPunct="1">
              <a:spcBef>
                <a:spcPts val="450"/>
              </a:spcBef>
              <a:spcAft>
                <a:spcPts val="450"/>
              </a:spcAft>
            </a:pPr>
            <a:r>
              <a:rPr kumimoji="0" lang="en-US" altLang="zh-TW" sz="3600" b="1" dirty="0">
                <a:solidFill>
                  <a:prstClr val="black"/>
                </a:solidFill>
                <a:latin typeface="標楷體" panose="03000509000000000000" pitchFamily="65" charset="-120"/>
                <a:ea typeface="標楷體" panose="03000509000000000000" pitchFamily="65" charset="-120"/>
              </a:rPr>
              <a:t>(</a:t>
            </a:r>
            <a:r>
              <a:rPr kumimoji="0" lang="zh-TW" altLang="en-US" sz="3600" b="1" dirty="0">
                <a:solidFill>
                  <a:srgbClr val="ED7D31">
                    <a:lumMod val="50000"/>
                  </a:srgbClr>
                </a:solidFill>
                <a:latin typeface="標楷體" panose="03000509000000000000" pitchFamily="65" charset="-120"/>
                <a:ea typeface="標楷體" panose="03000509000000000000" pitchFamily="65" charset="-120"/>
              </a:rPr>
              <a:t>四技申請</a:t>
            </a:r>
            <a:r>
              <a:rPr kumimoji="0" lang="en-US" altLang="zh-TW" sz="3600" b="1" dirty="0">
                <a:solidFill>
                  <a:prstClr val="black"/>
                </a:solidFill>
                <a:latin typeface="標楷體" panose="03000509000000000000" pitchFamily="65" charset="-120"/>
                <a:ea typeface="標楷體" panose="03000509000000000000" pitchFamily="65" charset="-120"/>
              </a:rPr>
              <a:t>)</a:t>
            </a:r>
            <a:endParaRPr kumimoji="0" lang="zh-TW" altLang="en-US" sz="3600" b="1" dirty="0">
              <a:solidFill>
                <a:prstClr val="black"/>
              </a:solidFill>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8119" y="857250"/>
            <a:ext cx="2805881" cy="335159"/>
          </a:xfrm>
          <a:prstGeom prst="rect">
            <a:avLst/>
          </a:prstGeom>
        </p:spPr>
      </p:pic>
    </p:spTree>
    <p:extLst>
      <p:ext uri="{BB962C8B-B14F-4D97-AF65-F5344CB8AC3E}">
        <p14:creationId xmlns:p14="http://schemas.microsoft.com/office/powerpoint/2010/main" val="1782252034"/>
      </p:ext>
    </p:extLst>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pattFill prst="pct20">
          <a:fgClr>
            <a:srgbClr val="FFC000"/>
          </a:fgClr>
          <a:bgClr>
            <a:schemeClr val="bg1"/>
          </a:bgClr>
        </a:pattFill>
        <a:effectLst/>
      </p:bgPr>
    </p:bg>
    <p:spTree>
      <p:nvGrpSpPr>
        <p:cNvPr id="1" name=""/>
        <p:cNvGrpSpPr/>
        <p:nvPr/>
      </p:nvGrpSpPr>
      <p:grpSpPr>
        <a:xfrm>
          <a:off x="0" y="0"/>
          <a:ext cx="0" cy="0"/>
          <a:chOff x="0" y="0"/>
          <a:chExt cx="0" cy="0"/>
        </a:xfrm>
      </p:grpSpPr>
      <p:sp>
        <p:nvSpPr>
          <p:cNvPr id="69634" name="AutoShape 2"/>
          <p:cNvSpPr>
            <a:spLocks noGrp="1" noChangeArrowheads="1"/>
          </p:cNvSpPr>
          <p:nvPr>
            <p:ph type="title" idx="4294967295"/>
          </p:nvPr>
        </p:nvSpPr>
        <p:spPr bwMode="auto">
          <a:xfrm>
            <a:off x="3554016" y="1101329"/>
            <a:ext cx="5589984"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a:bodyPr>
          <a:lstStyle/>
          <a:p>
            <a:r>
              <a:rPr lang="zh-TW" altLang="en-US" sz="3674" b="1" u="sng" dirty="0">
                <a:solidFill>
                  <a:schemeClr val="accent2">
                    <a:lumMod val="50000"/>
                  </a:schemeClr>
                </a:solidFill>
                <a:latin typeface="Times New Roman" panose="02020603050405020304" pitchFamily="18" charset="0"/>
                <a:ea typeface="標楷體" panose="03000509000000000000" pitchFamily="65" charset="-120"/>
              </a:rPr>
              <a:t>辦理方式</a:t>
            </a:r>
            <a:r>
              <a:rPr lang="en-US" altLang="zh-TW" sz="2325" dirty="0">
                <a:solidFill>
                  <a:srgbClr val="0070C0"/>
                </a:solidFill>
                <a:latin typeface="Times New Roman" panose="02020603050405020304" pitchFamily="18" charset="0"/>
                <a:ea typeface="標楷體" panose="03000509000000000000" pitchFamily="65" charset="-120"/>
              </a:rPr>
              <a:t>(</a:t>
            </a:r>
            <a:r>
              <a:rPr lang="zh-TW" altLang="en-US" sz="2325" dirty="0">
                <a:solidFill>
                  <a:srgbClr val="0070C0"/>
                </a:solidFill>
                <a:latin typeface="Times New Roman" panose="02020603050405020304" pitchFamily="18" charset="0"/>
                <a:ea typeface="標楷體" panose="03000509000000000000" pitchFamily="65" charset="-120"/>
              </a:rPr>
              <a:t>科技大學及技術學院</a:t>
            </a:r>
            <a:r>
              <a:rPr lang="en-US" altLang="zh-TW" sz="2325" dirty="0">
                <a:solidFill>
                  <a:srgbClr val="0070C0"/>
                </a:solidFill>
                <a:latin typeface="Times New Roman" panose="02020603050405020304" pitchFamily="18" charset="0"/>
                <a:ea typeface="標楷體" panose="03000509000000000000" pitchFamily="65" charset="-120"/>
              </a:rPr>
              <a:t>)</a:t>
            </a:r>
            <a:endParaRPr lang="en-US" altLang="zh-TW" sz="2325" b="1" dirty="0">
              <a:solidFill>
                <a:srgbClr val="0070C0"/>
              </a:solidFill>
              <a:latin typeface="Times New Roman" panose="02020603050405020304" pitchFamily="18" charset="0"/>
              <a:ea typeface="標楷體" panose="03000509000000000000" pitchFamily="65" charset="-120"/>
            </a:endParaRPr>
          </a:p>
        </p:txBody>
      </p:sp>
      <p:sp>
        <p:nvSpPr>
          <p:cNvPr id="38915" name="Rectangle 3"/>
          <p:cNvSpPr>
            <a:spLocks noGrp="1" noChangeArrowheads="1"/>
          </p:cNvSpPr>
          <p:nvPr>
            <p:ph type="body" idx="4294967295"/>
          </p:nvPr>
        </p:nvSpPr>
        <p:spPr>
          <a:xfrm>
            <a:off x="685800" y="1958579"/>
            <a:ext cx="8458201" cy="4293107"/>
          </a:xfrm>
        </p:spPr>
        <p:txBody>
          <a:bodyPr>
            <a:noAutofit/>
          </a:bodyPr>
          <a:lstStyle/>
          <a:p>
            <a:pPr marL="257167" indent="-257167" defTabSz="342889">
              <a:buFont typeface="Wingdings" panose="05000000000000000000" pitchFamily="2" charset="2"/>
              <a:buChar char="p"/>
              <a:defRPr/>
            </a:pP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修</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習</a:t>
            </a:r>
            <a:r>
              <a:rPr lang="zh-TW" altLang="en-US" sz="2400"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綜高學術學</a:t>
            </a:r>
            <a:r>
              <a:rPr lang="zh-TW" altLang="en-US" sz="2400"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程</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且參加</a:t>
            </a:r>
            <a:r>
              <a:rPr lang="en-US" altLang="zh-TW" sz="2400"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400"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大學學</a:t>
            </a:r>
            <a:r>
              <a:rPr lang="zh-TW" altLang="en-US" sz="2400"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測</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考試</a:t>
            </a:r>
            <a:endParaRPr lang="en-US" altLang="zh-TW" sz="2400" b="1" dirty="0">
              <a:latin typeface="Times New Roman" panose="02020603050405020304" pitchFamily="18" charset="0"/>
              <a:ea typeface="標楷體" panose="03000509000000000000" pitchFamily="65" charset="-120"/>
              <a:cs typeface="Times New Roman" panose="02020603050405020304" pitchFamily="18" charset="0"/>
            </a:endParaRPr>
          </a:p>
          <a:p>
            <a:pPr marL="257167" indent="-257167" defTabSz="342889">
              <a:buFont typeface="Wingdings" panose="05000000000000000000" pitchFamily="2" charset="2"/>
              <a:buChar char="p"/>
              <a:defRPr/>
            </a:pPr>
            <a:endParaRPr lang="zh-TW" altLang="en-US" sz="900" b="1" dirty="0">
              <a:latin typeface="Times New Roman" panose="02020603050405020304" pitchFamily="18" charset="0"/>
              <a:ea typeface="標楷體" panose="03000509000000000000" pitchFamily="65" charset="-120"/>
              <a:cs typeface="Times New Roman" panose="02020603050405020304" pitchFamily="18" charset="0"/>
            </a:endParaRPr>
          </a:p>
          <a:p>
            <a:pPr marL="257167" indent="-257167" defTabSz="342889">
              <a:buFont typeface="Wingdings" panose="05000000000000000000" pitchFamily="2" charset="2"/>
              <a:buChar char="p"/>
              <a:defRPr/>
            </a:pP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申請生至多可申請</a:t>
            </a:r>
            <a:r>
              <a:rPr lang="zh-TW" altLang="en-US" sz="2400"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五個校</a:t>
            </a:r>
            <a:r>
              <a:rPr lang="zh-TW" altLang="en-US" sz="2400" b="1" dirty="0">
                <a:solidFill>
                  <a:srgbClr val="7030A0"/>
                </a:solidFill>
                <a:latin typeface="Times New Roman" panose="02020603050405020304" pitchFamily="18" charset="0"/>
                <a:ea typeface="標楷體" panose="03000509000000000000" pitchFamily="65" charset="-120"/>
                <a:cs typeface="Times New Roman" panose="02020603050405020304" pitchFamily="18" charset="0"/>
              </a:rPr>
              <a:t>系</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b="1" dirty="0">
              <a:latin typeface="Times New Roman" panose="02020603050405020304" pitchFamily="18" charset="0"/>
              <a:ea typeface="標楷體" panose="03000509000000000000" pitchFamily="65" charset="-120"/>
              <a:cs typeface="Times New Roman" panose="02020603050405020304" pitchFamily="18" charset="0"/>
            </a:endParaRPr>
          </a:p>
          <a:p>
            <a:pPr marL="0" indent="0" defTabSz="342889">
              <a:buNone/>
              <a:defRPr/>
            </a:pP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但</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各校得限制</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申請生僅能申請該</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校一個</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系</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p>
          <a:p>
            <a:pPr marL="0" indent="0" defTabSz="342889">
              <a:buNone/>
              <a:defRPr/>
            </a:pPr>
            <a:endParaRPr lang="en-US" altLang="zh-TW" sz="900" b="1" dirty="0">
              <a:latin typeface="Times New Roman" panose="02020603050405020304" pitchFamily="18" charset="0"/>
              <a:ea typeface="標楷體" panose="03000509000000000000" pitchFamily="65" charset="-120"/>
              <a:cs typeface="Times New Roman" panose="02020603050405020304" pitchFamily="18" charset="0"/>
            </a:endParaRPr>
          </a:p>
          <a:p>
            <a:pPr marL="257167" indent="-257167" defTabSz="342889">
              <a:buFont typeface="Wingdings" panose="05000000000000000000" pitchFamily="2" charset="2"/>
              <a:buChar char="p"/>
              <a:defRPr/>
            </a:pP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通過第一階段學測檢定學生自行依大學校</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系</a:t>
            </a:r>
            <a:endParaRPr lang="en-US" altLang="zh-TW" sz="2400" b="1" dirty="0">
              <a:latin typeface="Times New Roman" panose="02020603050405020304" pitchFamily="18" charset="0"/>
              <a:ea typeface="標楷體" panose="03000509000000000000" pitchFamily="65" charset="-120"/>
              <a:cs typeface="Times New Roman" panose="02020603050405020304" pitchFamily="18" charset="0"/>
            </a:endParaRPr>
          </a:p>
          <a:p>
            <a:pPr marL="0" indent="0" defTabSz="342889">
              <a:buNone/>
              <a:defRPr/>
            </a:pP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     規定</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期限，完成第二</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階段複試相關作業</a:t>
            </a:r>
            <a:endParaRPr lang="en-US" altLang="zh-TW" sz="2400" b="1" dirty="0">
              <a:latin typeface="Times New Roman" panose="02020603050405020304" pitchFamily="18" charset="0"/>
              <a:ea typeface="標楷體" panose="03000509000000000000" pitchFamily="65" charset="-120"/>
              <a:cs typeface="Times New Roman" panose="02020603050405020304" pitchFamily="18" charset="0"/>
            </a:endParaRPr>
          </a:p>
          <a:p>
            <a:pPr marL="0" indent="0" defTabSz="342889">
              <a:buNone/>
              <a:defRPr/>
            </a:pPr>
            <a:endParaRPr lang="en-US" altLang="zh-TW" sz="900" b="1" dirty="0">
              <a:latin typeface="Times New Roman" panose="02020603050405020304" pitchFamily="18" charset="0"/>
              <a:ea typeface="標楷體" panose="03000509000000000000" pitchFamily="65" charset="-120"/>
              <a:cs typeface="Times New Roman" panose="02020603050405020304" pitchFamily="18" charset="0"/>
            </a:endParaRPr>
          </a:p>
          <a:p>
            <a:pPr marL="257167" indent="-257167" defTabSz="342889">
              <a:buFont typeface="Wingdings" panose="05000000000000000000" pitchFamily="2" charset="2"/>
              <a:buChar char="p"/>
              <a:defRPr/>
            </a:pP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費用：</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第一階段報名費一系</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100</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元</a:t>
            </a:r>
            <a:endParaRPr lang="en-US" altLang="zh-TW" sz="2400" b="1" dirty="0">
              <a:latin typeface="Times New Roman" panose="02020603050405020304" pitchFamily="18" charset="0"/>
              <a:ea typeface="標楷體" panose="03000509000000000000" pitchFamily="65" charset="-120"/>
              <a:cs typeface="Times New Roman" panose="02020603050405020304" pitchFamily="18" charset="0"/>
            </a:endParaRPr>
          </a:p>
          <a:p>
            <a:pPr marL="0" indent="0" defTabSz="342889">
              <a:buNone/>
              <a:defRPr/>
            </a:pP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               第二階段複試費</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800</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元 或 </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1000</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元</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書審</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面試</a:t>
            </a: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dirty="0">
              <a:solidFill>
                <a:schemeClr val="tx1"/>
              </a:solidFill>
              <a:latin typeface="Calibri" panose="020F0502020204030204" pitchFamily="34" charset="0"/>
              <a:ea typeface="標楷體" panose="03000509000000000000" pitchFamily="65" charset="-120"/>
            </a:endParaRPr>
          </a:p>
        </p:txBody>
      </p:sp>
      <p:sp>
        <p:nvSpPr>
          <p:cNvPr id="69636" name="投影片編號版面配置區 1"/>
          <p:cNvSpPr txBox="1">
            <a:spLocks noGrp="1"/>
          </p:cNvSpPr>
          <p:nvPr/>
        </p:nvSpPr>
        <p:spPr bwMode="auto">
          <a:xfrm>
            <a:off x="6111379" y="5623870"/>
            <a:ext cx="1657626" cy="27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3" tIns="34986" rIns="69973" bIns="34986" anchor="ctr"/>
          <a:lstStyle>
            <a:lvl1pPr defTabSz="1028700">
              <a:defRPr kumimoji="1" sz="2000">
                <a:solidFill>
                  <a:schemeClr val="tx1"/>
                </a:solidFill>
                <a:latin typeface="Arial" panose="020B0604020202020204" pitchFamily="34" charset="0"/>
                <a:ea typeface="新細明體" panose="02020500000000000000" pitchFamily="18" charset="-120"/>
              </a:defRPr>
            </a:lvl1pPr>
            <a:lvl2pPr marL="742950" indent="-285750" defTabSz="1028700">
              <a:defRPr kumimoji="1" sz="2000">
                <a:solidFill>
                  <a:schemeClr val="tx1"/>
                </a:solidFill>
                <a:latin typeface="Arial" panose="020B0604020202020204" pitchFamily="34" charset="0"/>
                <a:ea typeface="新細明體" panose="02020500000000000000" pitchFamily="18" charset="-120"/>
              </a:defRPr>
            </a:lvl2pPr>
            <a:lvl3pPr marL="1143000" indent="-228600" defTabSz="1028700">
              <a:defRPr kumimoji="1" sz="2000">
                <a:solidFill>
                  <a:schemeClr val="tx1"/>
                </a:solidFill>
                <a:latin typeface="Arial" panose="020B0604020202020204" pitchFamily="34" charset="0"/>
                <a:ea typeface="新細明體" panose="02020500000000000000" pitchFamily="18" charset="-120"/>
              </a:defRPr>
            </a:lvl3pPr>
            <a:lvl4pPr marL="1600200" indent="-228600" defTabSz="1028700">
              <a:defRPr kumimoji="1" sz="2000">
                <a:solidFill>
                  <a:schemeClr val="tx1"/>
                </a:solidFill>
                <a:latin typeface="Arial" panose="020B0604020202020204" pitchFamily="34" charset="0"/>
                <a:ea typeface="新細明體" panose="02020500000000000000" pitchFamily="18" charset="-120"/>
              </a:defRPr>
            </a:lvl4pPr>
            <a:lvl5pPr marL="2057400" indent="-228600" defTabSz="1028700">
              <a:defRPr kumimoji="1" sz="2000">
                <a:solidFill>
                  <a:schemeClr val="tx1"/>
                </a:solidFill>
                <a:latin typeface="Arial" panose="020B0604020202020204" pitchFamily="34" charset="0"/>
                <a:ea typeface="新細明體" panose="02020500000000000000" pitchFamily="18" charset="-120"/>
              </a:defRPr>
            </a:lvl5pPr>
            <a:lvl6pPr marL="25146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pPr algn="r" eaLnBrk="1" fontAlgn="auto" hangingPunct="1">
              <a:spcBef>
                <a:spcPts val="0"/>
              </a:spcBef>
              <a:spcAft>
                <a:spcPts val="0"/>
              </a:spcAft>
            </a:pPr>
            <a:fld id="{44E16815-043D-4C8A-81CB-1AE420C7DC6B}" type="slidenum">
              <a:rPr kumimoji="0" lang="en-US" altLang="zh-TW" sz="953">
                <a:solidFill>
                  <a:prstClr val="black"/>
                </a:solidFill>
                <a:latin typeface="Calibri" panose="020F0502020204030204" pitchFamily="34" charset="0"/>
              </a:rPr>
              <a:pPr algn="r" eaLnBrk="1" fontAlgn="auto" hangingPunct="1">
                <a:spcBef>
                  <a:spcPts val="0"/>
                </a:spcBef>
                <a:spcAft>
                  <a:spcPts val="0"/>
                </a:spcAft>
              </a:pPr>
              <a:t>25</a:t>
            </a:fld>
            <a:endParaRPr kumimoji="0" lang="en-US" altLang="zh-TW" sz="953">
              <a:solidFill>
                <a:prstClr val="black"/>
              </a:solidFill>
              <a:latin typeface="Calibri" panose="020F0502020204030204" pitchFamily="34" charset="0"/>
            </a:endParaRPr>
          </a:p>
        </p:txBody>
      </p:sp>
      <p:sp>
        <p:nvSpPr>
          <p:cNvPr id="5" name="Rectangle 2"/>
          <p:cNvSpPr>
            <a:spLocks noChangeArrowheads="1"/>
          </p:cNvSpPr>
          <p:nvPr/>
        </p:nvSpPr>
        <p:spPr bwMode="auto">
          <a:xfrm>
            <a:off x="0" y="857250"/>
            <a:ext cx="2661057" cy="623888"/>
          </a:xfrm>
          <a:prstGeom prst="rect">
            <a:avLst/>
          </a:prstGeom>
          <a:solidFill>
            <a:srgbClr val="FFFF00"/>
          </a:solidFill>
          <a:ln>
            <a:solidFill>
              <a:schemeClr val="accent3"/>
            </a:solidFill>
          </a:ln>
          <a:extLst/>
        </p:spPr>
        <p:style>
          <a:lnRef idx="2">
            <a:schemeClr val="accent2">
              <a:shade val="50000"/>
            </a:schemeClr>
          </a:lnRef>
          <a:fillRef idx="1">
            <a:schemeClr val="accent2"/>
          </a:fillRef>
          <a:effectRef idx="0">
            <a:schemeClr val="accent2"/>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defTabSz="342900" eaLnBrk="1" fontAlgn="auto" hangingPunct="1">
              <a:spcBef>
                <a:spcPct val="0"/>
              </a:spcBef>
              <a:spcAft>
                <a:spcPts val="0"/>
              </a:spcAft>
              <a:buNone/>
            </a:pPr>
            <a:r>
              <a:rPr kumimoji="0" lang="zh-TW" altLang="en-US" sz="3300" b="1" dirty="0">
                <a:ln w="0"/>
                <a:solidFill>
                  <a:srgbClr val="0070C0"/>
                </a:solidFill>
                <a:effectLst>
                  <a:outerShdw blurRad="38100" dist="19050" dir="2700000" algn="tl" rotWithShape="0">
                    <a:prstClr val="black">
                      <a:alpha val="40000"/>
                    </a:prstClr>
                  </a:outerShdw>
                </a:effectLst>
                <a:latin typeface="新細明體" panose="02020500000000000000" pitchFamily="18" charset="-120"/>
              </a:rPr>
              <a:t>四技申請</a:t>
            </a:r>
          </a:p>
        </p:txBody>
      </p:sp>
    </p:spTree>
    <p:extLst>
      <p:ext uri="{BB962C8B-B14F-4D97-AF65-F5344CB8AC3E}">
        <p14:creationId xmlns:p14="http://schemas.microsoft.com/office/powerpoint/2010/main" val="106548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5">
                                            <p:txEl>
                                              <p:pRg st="2" end="2"/>
                                            </p:txEl>
                                          </p:spTgt>
                                        </p:tgtEl>
                                        <p:attrNameLst>
                                          <p:attrName>style.visibility</p:attrName>
                                        </p:attrNameLst>
                                      </p:cBhvr>
                                      <p:to>
                                        <p:strVal val="visible"/>
                                      </p:to>
                                    </p:set>
                                    <p:anim calcmode="lin" valueType="num">
                                      <p:cBhvr additive="base">
                                        <p:cTn id="7" dur="25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8" dur="250" fill="hold"/>
                                        <p:tgtEl>
                                          <p:spTgt spid="3891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8915">
                                            <p:txEl>
                                              <p:pRg st="3" end="3"/>
                                            </p:txEl>
                                          </p:spTgt>
                                        </p:tgtEl>
                                        <p:attrNameLst>
                                          <p:attrName>style.visibility</p:attrName>
                                        </p:attrNameLst>
                                      </p:cBhvr>
                                      <p:to>
                                        <p:strVal val="visible"/>
                                      </p:to>
                                    </p:set>
                                    <p:anim calcmode="lin" valueType="num">
                                      <p:cBhvr additive="base">
                                        <p:cTn id="11" dur="5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89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8915">
                                            <p:txEl>
                                              <p:pRg st="5" end="5"/>
                                            </p:txEl>
                                          </p:spTgt>
                                        </p:tgtEl>
                                        <p:attrNameLst>
                                          <p:attrName>style.visibility</p:attrName>
                                        </p:attrNameLst>
                                      </p:cBhvr>
                                      <p:to>
                                        <p:strVal val="visible"/>
                                      </p:to>
                                    </p:set>
                                    <p:anim calcmode="lin" valueType="num">
                                      <p:cBhvr additive="base">
                                        <p:cTn id="17" dur="250" fill="hold"/>
                                        <p:tgtEl>
                                          <p:spTgt spid="38915">
                                            <p:txEl>
                                              <p:pRg st="5" end="5"/>
                                            </p:txEl>
                                          </p:spTgt>
                                        </p:tgtEl>
                                        <p:attrNameLst>
                                          <p:attrName>ppt_x</p:attrName>
                                        </p:attrNameLst>
                                      </p:cBhvr>
                                      <p:tavLst>
                                        <p:tav tm="0">
                                          <p:val>
                                            <p:strVal val="#ppt_x"/>
                                          </p:val>
                                        </p:tav>
                                        <p:tav tm="100000">
                                          <p:val>
                                            <p:strVal val="#ppt_x"/>
                                          </p:val>
                                        </p:tav>
                                      </p:tavLst>
                                    </p:anim>
                                    <p:anim calcmode="lin" valueType="num">
                                      <p:cBhvr additive="base">
                                        <p:cTn id="18" dur="250" fill="hold"/>
                                        <p:tgtEl>
                                          <p:spTgt spid="38915">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8915">
                                            <p:txEl>
                                              <p:pRg st="6" end="6"/>
                                            </p:txEl>
                                          </p:spTgt>
                                        </p:tgtEl>
                                        <p:attrNameLst>
                                          <p:attrName>style.visibility</p:attrName>
                                        </p:attrNameLst>
                                      </p:cBhvr>
                                      <p:to>
                                        <p:strVal val="visible"/>
                                      </p:to>
                                    </p:set>
                                    <p:anim calcmode="lin" valueType="num">
                                      <p:cBhvr additive="base">
                                        <p:cTn id="21" dur="500" fill="hold"/>
                                        <p:tgtEl>
                                          <p:spTgt spid="38915">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89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8915">
                                            <p:txEl>
                                              <p:pRg st="8" end="8"/>
                                            </p:txEl>
                                          </p:spTgt>
                                        </p:tgtEl>
                                        <p:attrNameLst>
                                          <p:attrName>style.visibility</p:attrName>
                                        </p:attrNameLst>
                                      </p:cBhvr>
                                      <p:to>
                                        <p:strVal val="visible"/>
                                      </p:to>
                                    </p:set>
                                    <p:anim calcmode="lin" valueType="num">
                                      <p:cBhvr additive="base">
                                        <p:cTn id="27" dur="250" fill="hold"/>
                                        <p:tgtEl>
                                          <p:spTgt spid="38915">
                                            <p:txEl>
                                              <p:pRg st="8" end="8"/>
                                            </p:txEl>
                                          </p:spTgt>
                                        </p:tgtEl>
                                        <p:attrNameLst>
                                          <p:attrName>ppt_x</p:attrName>
                                        </p:attrNameLst>
                                      </p:cBhvr>
                                      <p:tavLst>
                                        <p:tav tm="0">
                                          <p:val>
                                            <p:strVal val="#ppt_x"/>
                                          </p:val>
                                        </p:tav>
                                        <p:tav tm="100000">
                                          <p:val>
                                            <p:strVal val="#ppt_x"/>
                                          </p:val>
                                        </p:tav>
                                      </p:tavLst>
                                    </p:anim>
                                    <p:anim calcmode="lin" valueType="num">
                                      <p:cBhvr additive="base">
                                        <p:cTn id="28" dur="250" fill="hold"/>
                                        <p:tgtEl>
                                          <p:spTgt spid="38915">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8915">
                                            <p:txEl>
                                              <p:pRg st="9" end="9"/>
                                            </p:txEl>
                                          </p:spTgt>
                                        </p:tgtEl>
                                        <p:attrNameLst>
                                          <p:attrName>style.visibility</p:attrName>
                                        </p:attrNameLst>
                                      </p:cBhvr>
                                      <p:to>
                                        <p:strVal val="visible"/>
                                      </p:to>
                                    </p:set>
                                    <p:anim calcmode="lin" valueType="num">
                                      <p:cBhvr additive="base">
                                        <p:cTn id="31" dur="500" fill="hold"/>
                                        <p:tgtEl>
                                          <p:spTgt spid="38915">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891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3730" name="投影片編號版面配置區 1"/>
          <p:cNvSpPr txBox="1">
            <a:spLocks noGrp="1"/>
          </p:cNvSpPr>
          <p:nvPr/>
        </p:nvSpPr>
        <p:spPr bwMode="auto">
          <a:xfrm>
            <a:off x="6111379" y="5623870"/>
            <a:ext cx="1657626" cy="27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3" tIns="34986" rIns="69973" bIns="34986" anchor="ctr"/>
          <a:lstStyle>
            <a:lvl1pPr defTabSz="1028700">
              <a:defRPr kumimoji="1" sz="2000">
                <a:solidFill>
                  <a:schemeClr val="tx1"/>
                </a:solidFill>
                <a:latin typeface="Arial" panose="020B0604020202020204" pitchFamily="34" charset="0"/>
                <a:ea typeface="新細明體" panose="02020500000000000000" pitchFamily="18" charset="-120"/>
              </a:defRPr>
            </a:lvl1pPr>
            <a:lvl2pPr marL="742950" indent="-285750" defTabSz="1028700">
              <a:defRPr kumimoji="1" sz="2000">
                <a:solidFill>
                  <a:schemeClr val="tx1"/>
                </a:solidFill>
                <a:latin typeface="Arial" panose="020B0604020202020204" pitchFamily="34" charset="0"/>
                <a:ea typeface="新細明體" panose="02020500000000000000" pitchFamily="18" charset="-120"/>
              </a:defRPr>
            </a:lvl2pPr>
            <a:lvl3pPr marL="1143000" indent="-228600" defTabSz="1028700">
              <a:defRPr kumimoji="1" sz="2000">
                <a:solidFill>
                  <a:schemeClr val="tx1"/>
                </a:solidFill>
                <a:latin typeface="Arial" panose="020B0604020202020204" pitchFamily="34" charset="0"/>
                <a:ea typeface="新細明體" panose="02020500000000000000" pitchFamily="18" charset="-120"/>
              </a:defRPr>
            </a:lvl3pPr>
            <a:lvl4pPr marL="1600200" indent="-228600" defTabSz="1028700">
              <a:defRPr kumimoji="1" sz="2000">
                <a:solidFill>
                  <a:schemeClr val="tx1"/>
                </a:solidFill>
                <a:latin typeface="Arial" panose="020B0604020202020204" pitchFamily="34" charset="0"/>
                <a:ea typeface="新細明體" panose="02020500000000000000" pitchFamily="18" charset="-120"/>
              </a:defRPr>
            </a:lvl4pPr>
            <a:lvl5pPr marL="2057400" indent="-228600" defTabSz="1028700">
              <a:defRPr kumimoji="1" sz="2000">
                <a:solidFill>
                  <a:schemeClr val="tx1"/>
                </a:solidFill>
                <a:latin typeface="Arial" panose="020B0604020202020204" pitchFamily="34" charset="0"/>
                <a:ea typeface="新細明體" panose="02020500000000000000" pitchFamily="18" charset="-120"/>
              </a:defRPr>
            </a:lvl5pPr>
            <a:lvl6pPr marL="25146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pPr algn="r" eaLnBrk="1" fontAlgn="auto" hangingPunct="1">
              <a:spcBef>
                <a:spcPts val="0"/>
              </a:spcBef>
              <a:spcAft>
                <a:spcPts val="0"/>
              </a:spcAft>
            </a:pPr>
            <a:fld id="{B19166FA-7E16-4987-8804-5F0AB9276899}" type="slidenum">
              <a:rPr kumimoji="0" lang="en-US" altLang="zh-TW" sz="953">
                <a:solidFill>
                  <a:prstClr val="black"/>
                </a:solidFill>
                <a:latin typeface="Calibri" panose="020F0502020204030204" pitchFamily="34" charset="0"/>
              </a:rPr>
              <a:pPr algn="r" eaLnBrk="1" fontAlgn="auto" hangingPunct="1">
                <a:spcBef>
                  <a:spcPts val="0"/>
                </a:spcBef>
                <a:spcAft>
                  <a:spcPts val="0"/>
                </a:spcAft>
              </a:pPr>
              <a:t>26</a:t>
            </a:fld>
            <a:endParaRPr kumimoji="0" lang="en-US" altLang="zh-TW" sz="953">
              <a:solidFill>
                <a:prstClr val="black"/>
              </a:solidFill>
              <a:latin typeface="Calibri" panose="020F0502020204030204" pitchFamily="34" charset="0"/>
            </a:endParaRPr>
          </a:p>
        </p:txBody>
      </p:sp>
      <p:sp>
        <p:nvSpPr>
          <p:cNvPr id="73731" name="文字方塊 5"/>
          <p:cNvSpPr txBox="1">
            <a:spLocks noChangeArrowheads="1"/>
          </p:cNvSpPr>
          <p:nvPr/>
        </p:nvSpPr>
        <p:spPr bwMode="auto">
          <a:xfrm>
            <a:off x="2130887" y="2483091"/>
            <a:ext cx="4938321" cy="162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3" tIns="34986" rIns="69973" bIns="34986">
            <a:spAutoFit/>
          </a:bodyPr>
          <a:lstStyle>
            <a:lvl1pPr defTabSz="1028700">
              <a:defRPr kumimoji="1" sz="2000">
                <a:solidFill>
                  <a:schemeClr val="tx1"/>
                </a:solidFill>
                <a:latin typeface="Arial" panose="020B0604020202020204" pitchFamily="34" charset="0"/>
                <a:ea typeface="新細明體" panose="02020500000000000000" pitchFamily="18" charset="-120"/>
              </a:defRPr>
            </a:lvl1pPr>
            <a:lvl2pPr marL="742950" indent="-285750" defTabSz="1028700">
              <a:defRPr kumimoji="1" sz="2000">
                <a:solidFill>
                  <a:schemeClr val="tx1"/>
                </a:solidFill>
                <a:latin typeface="Arial" panose="020B0604020202020204" pitchFamily="34" charset="0"/>
                <a:ea typeface="新細明體" panose="02020500000000000000" pitchFamily="18" charset="-120"/>
              </a:defRPr>
            </a:lvl2pPr>
            <a:lvl3pPr marL="1143000" indent="-228600" defTabSz="1028700">
              <a:defRPr kumimoji="1" sz="2000">
                <a:solidFill>
                  <a:schemeClr val="tx1"/>
                </a:solidFill>
                <a:latin typeface="Arial" panose="020B0604020202020204" pitchFamily="34" charset="0"/>
                <a:ea typeface="新細明體" panose="02020500000000000000" pitchFamily="18" charset="-120"/>
              </a:defRPr>
            </a:lvl3pPr>
            <a:lvl4pPr marL="1600200" indent="-228600" defTabSz="1028700">
              <a:defRPr kumimoji="1" sz="2000">
                <a:solidFill>
                  <a:schemeClr val="tx1"/>
                </a:solidFill>
                <a:latin typeface="Arial" panose="020B0604020202020204" pitchFamily="34" charset="0"/>
                <a:ea typeface="新細明體" panose="02020500000000000000" pitchFamily="18" charset="-120"/>
              </a:defRPr>
            </a:lvl4pPr>
            <a:lvl5pPr marL="2057400" indent="-228600" defTabSz="1028700">
              <a:defRPr kumimoji="1" sz="2000">
                <a:solidFill>
                  <a:schemeClr val="tx1"/>
                </a:solidFill>
                <a:latin typeface="Arial" panose="020B0604020202020204" pitchFamily="34" charset="0"/>
                <a:ea typeface="新細明體" panose="02020500000000000000" pitchFamily="18" charset="-120"/>
              </a:defRPr>
            </a:lvl5pPr>
            <a:lvl6pPr marL="25146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pPr algn="ctr" eaLnBrk="1" fontAlgn="auto" hangingPunct="1">
              <a:spcBef>
                <a:spcPts val="0"/>
              </a:spcBef>
              <a:spcAft>
                <a:spcPts val="0"/>
              </a:spcAft>
            </a:pPr>
            <a:r>
              <a:rPr kumimoji="0" lang="zh-TW" altLang="en-US" sz="5034" b="1" dirty="0">
                <a:solidFill>
                  <a:prstClr val="black"/>
                </a:solidFill>
                <a:latin typeface="標楷體" panose="03000509000000000000" pitchFamily="65" charset="-120"/>
                <a:ea typeface="標楷體" panose="03000509000000000000" pitchFamily="65" charset="-120"/>
              </a:rPr>
              <a:t>大學考試入學</a:t>
            </a:r>
            <a:endParaRPr kumimoji="0" lang="en-US" altLang="zh-TW" sz="5034" b="1" dirty="0">
              <a:solidFill>
                <a:prstClr val="black"/>
              </a:solidFill>
              <a:latin typeface="標楷體" panose="03000509000000000000" pitchFamily="65" charset="-120"/>
              <a:ea typeface="標楷體" panose="03000509000000000000" pitchFamily="65" charset="-120"/>
            </a:endParaRPr>
          </a:p>
          <a:p>
            <a:pPr algn="ctr" eaLnBrk="1" fontAlgn="auto" hangingPunct="1">
              <a:spcBef>
                <a:spcPts val="0"/>
              </a:spcBef>
              <a:spcAft>
                <a:spcPts val="0"/>
              </a:spcAft>
            </a:pPr>
            <a:r>
              <a:rPr kumimoji="0" lang="zh-TW" altLang="en-US" sz="5034" b="1" dirty="0">
                <a:solidFill>
                  <a:prstClr val="black"/>
                </a:solidFill>
                <a:latin typeface="標楷體" panose="03000509000000000000" pitchFamily="65" charset="-120"/>
                <a:ea typeface="標楷體" panose="03000509000000000000" pitchFamily="65" charset="-120"/>
              </a:rPr>
              <a:t>分發招生</a:t>
            </a: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9713" y="4103113"/>
            <a:ext cx="5355779" cy="272292"/>
          </a:xfrm>
          <a:prstGeom prst="rect">
            <a:avLst/>
          </a:prstGeom>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8119" y="857250"/>
            <a:ext cx="2805881" cy="335159"/>
          </a:xfrm>
          <a:prstGeom prst="rect">
            <a:avLst/>
          </a:prstGeom>
        </p:spPr>
      </p:pic>
    </p:spTree>
    <p:extLst>
      <p:ext uri="{BB962C8B-B14F-4D97-AF65-F5344CB8AC3E}">
        <p14:creationId xmlns:p14="http://schemas.microsoft.com/office/powerpoint/2010/main" val="2281924325"/>
      </p:ext>
    </p:extLst>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9636" name="投影片編號版面配置區 1"/>
          <p:cNvSpPr txBox="1">
            <a:spLocks noGrp="1"/>
          </p:cNvSpPr>
          <p:nvPr/>
        </p:nvSpPr>
        <p:spPr bwMode="auto">
          <a:xfrm>
            <a:off x="6111379" y="5623870"/>
            <a:ext cx="1657626" cy="27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3" tIns="34986" rIns="69973" bIns="34986" anchor="ctr"/>
          <a:lstStyle>
            <a:lvl1pPr defTabSz="1028700">
              <a:defRPr kumimoji="1" sz="2000">
                <a:solidFill>
                  <a:schemeClr val="tx1"/>
                </a:solidFill>
                <a:latin typeface="Arial" panose="020B0604020202020204" pitchFamily="34" charset="0"/>
                <a:ea typeface="新細明體" panose="02020500000000000000" pitchFamily="18" charset="-120"/>
              </a:defRPr>
            </a:lvl1pPr>
            <a:lvl2pPr marL="742950" indent="-285750" defTabSz="1028700">
              <a:defRPr kumimoji="1" sz="2000">
                <a:solidFill>
                  <a:schemeClr val="tx1"/>
                </a:solidFill>
                <a:latin typeface="Arial" panose="020B0604020202020204" pitchFamily="34" charset="0"/>
                <a:ea typeface="新細明體" panose="02020500000000000000" pitchFamily="18" charset="-120"/>
              </a:defRPr>
            </a:lvl2pPr>
            <a:lvl3pPr marL="1143000" indent="-228600" defTabSz="1028700">
              <a:defRPr kumimoji="1" sz="2000">
                <a:solidFill>
                  <a:schemeClr val="tx1"/>
                </a:solidFill>
                <a:latin typeface="Arial" panose="020B0604020202020204" pitchFamily="34" charset="0"/>
                <a:ea typeface="新細明體" panose="02020500000000000000" pitchFamily="18" charset="-120"/>
              </a:defRPr>
            </a:lvl3pPr>
            <a:lvl4pPr marL="1600200" indent="-228600" defTabSz="1028700">
              <a:defRPr kumimoji="1" sz="2000">
                <a:solidFill>
                  <a:schemeClr val="tx1"/>
                </a:solidFill>
                <a:latin typeface="Arial" panose="020B0604020202020204" pitchFamily="34" charset="0"/>
                <a:ea typeface="新細明體" panose="02020500000000000000" pitchFamily="18" charset="-120"/>
              </a:defRPr>
            </a:lvl4pPr>
            <a:lvl5pPr marL="2057400" indent="-228600" defTabSz="1028700">
              <a:defRPr kumimoji="1" sz="2000">
                <a:solidFill>
                  <a:schemeClr val="tx1"/>
                </a:solidFill>
                <a:latin typeface="Arial" panose="020B0604020202020204" pitchFamily="34" charset="0"/>
                <a:ea typeface="新細明體" panose="02020500000000000000" pitchFamily="18" charset="-120"/>
              </a:defRPr>
            </a:lvl5pPr>
            <a:lvl6pPr marL="25146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pPr algn="r" eaLnBrk="1" fontAlgn="auto" hangingPunct="1">
              <a:spcBef>
                <a:spcPts val="0"/>
              </a:spcBef>
              <a:spcAft>
                <a:spcPts val="0"/>
              </a:spcAft>
            </a:pPr>
            <a:fld id="{44E16815-043D-4C8A-81CB-1AE420C7DC6B}" type="slidenum">
              <a:rPr kumimoji="0" lang="en-US" altLang="zh-TW" sz="953">
                <a:solidFill>
                  <a:prstClr val="black"/>
                </a:solidFill>
                <a:latin typeface="Calibri" panose="020F0502020204030204" pitchFamily="34" charset="0"/>
              </a:rPr>
              <a:pPr algn="r" eaLnBrk="1" fontAlgn="auto" hangingPunct="1">
                <a:spcBef>
                  <a:spcPts val="0"/>
                </a:spcBef>
                <a:spcAft>
                  <a:spcPts val="0"/>
                </a:spcAft>
              </a:pPr>
              <a:t>27</a:t>
            </a:fld>
            <a:endParaRPr kumimoji="0" lang="en-US" altLang="zh-TW" sz="953">
              <a:solidFill>
                <a:prstClr val="black"/>
              </a:solidFill>
              <a:latin typeface="Calibri" panose="020F0502020204030204" pitchFamily="34" charset="0"/>
            </a:endParaRPr>
          </a:p>
        </p:txBody>
      </p:sp>
      <p:pic>
        <p:nvPicPr>
          <p:cNvPr id="2" name="圖片 1"/>
          <p:cNvPicPr>
            <a:picLocks noChangeAspect="1"/>
          </p:cNvPicPr>
          <p:nvPr/>
        </p:nvPicPr>
        <p:blipFill>
          <a:blip r:embed="rId2"/>
          <a:stretch>
            <a:fillRect/>
          </a:stretch>
        </p:blipFill>
        <p:spPr>
          <a:xfrm>
            <a:off x="-3128" y="1100599"/>
            <a:ext cx="9147128" cy="5121377"/>
          </a:xfrm>
          <a:prstGeom prst="rect">
            <a:avLst/>
          </a:prstGeom>
        </p:spPr>
      </p:pic>
      <p:sp>
        <p:nvSpPr>
          <p:cNvPr id="5" name="Rectangle 2"/>
          <p:cNvSpPr>
            <a:spLocks noChangeArrowheads="1"/>
          </p:cNvSpPr>
          <p:nvPr/>
        </p:nvSpPr>
        <p:spPr bwMode="auto">
          <a:xfrm>
            <a:off x="6509873" y="0"/>
            <a:ext cx="2661057" cy="623888"/>
          </a:xfrm>
          <a:prstGeom prst="rect">
            <a:avLst/>
          </a:prstGeom>
          <a:solidFill>
            <a:srgbClr val="C00000"/>
          </a:solidFill>
          <a:ln>
            <a:solidFill>
              <a:schemeClr val="accent3"/>
            </a:solidFill>
          </a:ln>
          <a:extLst/>
        </p:spPr>
        <p:style>
          <a:lnRef idx="2">
            <a:schemeClr val="accent2">
              <a:shade val="50000"/>
            </a:schemeClr>
          </a:lnRef>
          <a:fillRef idx="1">
            <a:schemeClr val="accent2"/>
          </a:fillRef>
          <a:effectRef idx="0">
            <a:schemeClr val="accent2"/>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defTabSz="342900" eaLnBrk="1" fontAlgn="auto" hangingPunct="1">
              <a:spcBef>
                <a:spcPct val="0"/>
              </a:spcBef>
              <a:spcAft>
                <a:spcPts val="0"/>
              </a:spcAft>
              <a:buNone/>
            </a:pPr>
            <a:r>
              <a:rPr kumimoji="0" lang="zh-TW" altLang="en-US" sz="3300" b="1" dirty="0">
                <a:ln w="0"/>
                <a:solidFill>
                  <a:prstClr val="white"/>
                </a:solidFill>
                <a:effectLst>
                  <a:outerShdw blurRad="38100" dist="19050" dir="2700000" algn="tl" rotWithShape="0">
                    <a:prstClr val="black">
                      <a:alpha val="40000"/>
                    </a:prstClr>
                  </a:outerShdw>
                </a:effectLst>
                <a:latin typeface="新細明體" panose="02020500000000000000" pitchFamily="18" charset="-120"/>
              </a:rPr>
              <a:t>考試入學 </a:t>
            </a:r>
            <a:r>
              <a:rPr kumimoji="0" lang="en-US" altLang="zh-TW" sz="1500" b="1" dirty="0">
                <a:ln w="0"/>
                <a:solidFill>
                  <a:prstClr val="white"/>
                </a:solidFill>
                <a:effectLst>
                  <a:outerShdw blurRad="38100" dist="19050" dir="2700000" algn="tl" rotWithShape="0">
                    <a:prstClr val="black">
                      <a:alpha val="40000"/>
                    </a:prstClr>
                  </a:outerShdw>
                </a:effectLst>
                <a:latin typeface="新細明體" panose="02020500000000000000" pitchFamily="18" charset="-120"/>
              </a:rPr>
              <a:t>(1/3)</a:t>
            </a:r>
            <a:endParaRPr kumimoji="0" lang="zh-TW" altLang="en-US" sz="1500" b="1" dirty="0">
              <a:ln w="0"/>
              <a:solidFill>
                <a:prstClr val="white"/>
              </a:solidFill>
              <a:effectLst>
                <a:outerShdw blurRad="38100" dist="19050" dir="2700000" algn="tl" rotWithShape="0">
                  <a:prstClr val="black">
                    <a:alpha val="40000"/>
                  </a:prstClr>
                </a:outerShdw>
              </a:effectLst>
              <a:latin typeface="新細明體" panose="02020500000000000000" pitchFamily="18" charset="-120"/>
            </a:endParaRPr>
          </a:p>
        </p:txBody>
      </p:sp>
    </p:spTree>
    <p:extLst>
      <p:ext uri="{BB962C8B-B14F-4D97-AF65-F5344CB8AC3E}">
        <p14:creationId xmlns:p14="http://schemas.microsoft.com/office/powerpoint/2010/main" val="2832654688"/>
      </p:ext>
    </p:extLst>
  </p:cSld>
  <p:clrMapOvr>
    <a:masterClrMapping/>
  </p:clrMapOvr>
  <p:transition>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矩形 2"/>
          <p:cNvSpPr/>
          <p:nvPr/>
        </p:nvSpPr>
        <p:spPr>
          <a:xfrm>
            <a:off x="826973" y="1025026"/>
            <a:ext cx="2126391" cy="646331"/>
          </a:xfrm>
          <a:prstGeom prst="rect">
            <a:avLst/>
          </a:prstGeom>
        </p:spPr>
        <p:txBody>
          <a:bodyPr wrap="square">
            <a:spAutoFit/>
          </a:bodyPr>
          <a:lstStyle/>
          <a:p>
            <a:pPr defTabSz="342900" eaLnBrk="1" fontAlgn="auto" hangingPunct="1">
              <a:spcBef>
                <a:spcPts val="0"/>
              </a:spcBef>
              <a:spcAft>
                <a:spcPts val="0"/>
              </a:spcAft>
            </a:pPr>
            <a:r>
              <a:rPr kumimoji="0" lang="zh-TW" altLang="en-US" sz="3600" b="1" dirty="0">
                <a:solidFill>
                  <a:srgbClr val="00B050"/>
                </a:solidFill>
                <a:latin typeface="Calibri" panose="020F0502020204030204" pitchFamily="34" charset="0"/>
                <a:ea typeface="標楷體" panose="03000509000000000000" pitchFamily="65" charset="-120"/>
              </a:rPr>
              <a:t>分發流程</a:t>
            </a:r>
            <a:endParaRPr kumimoji="0" lang="zh-TW" altLang="en-US" sz="3600" dirty="0">
              <a:solidFill>
                <a:srgbClr val="00B050"/>
              </a:solidFill>
              <a:latin typeface="Calibri" panose="020F0502020204030204"/>
            </a:endParaRPr>
          </a:p>
        </p:txBody>
      </p:sp>
      <p:grpSp>
        <p:nvGrpSpPr>
          <p:cNvPr id="5" name="Group 6"/>
          <p:cNvGrpSpPr>
            <a:grpSpLocks/>
          </p:cNvGrpSpPr>
          <p:nvPr/>
        </p:nvGrpSpPr>
        <p:grpSpPr bwMode="auto">
          <a:xfrm>
            <a:off x="1918503" y="4163084"/>
            <a:ext cx="7129633" cy="1682809"/>
            <a:chOff x="158" y="1363"/>
            <a:chExt cx="5444" cy="1868"/>
          </a:xfrm>
        </p:grpSpPr>
        <p:sp>
          <p:nvSpPr>
            <p:cNvPr id="6" name="AutoShape 7"/>
            <p:cNvSpPr>
              <a:spLocks noChangeArrowheads="1"/>
            </p:cNvSpPr>
            <p:nvPr/>
          </p:nvSpPr>
          <p:spPr bwMode="auto">
            <a:xfrm>
              <a:off x="158" y="1363"/>
              <a:ext cx="5444" cy="1868"/>
            </a:xfrm>
            <a:prstGeom prst="homePlate">
              <a:avLst>
                <a:gd name="adj" fmla="val 25057"/>
              </a:avLst>
            </a:prstGeom>
            <a:gradFill rotWithShape="1">
              <a:gsLst>
                <a:gs pos="0">
                  <a:srgbClr val="88B8B7"/>
                </a:gs>
                <a:gs pos="100000">
                  <a:srgbClr val="3F5555"/>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69973" tIns="34986" rIns="69973" bIns="34986" anchor="ctr"/>
            <a:lstStyle>
              <a:lvl1pPr defTabSz="1028700">
                <a:defRPr kumimoji="1" sz="2000">
                  <a:solidFill>
                    <a:schemeClr val="tx1"/>
                  </a:solidFill>
                  <a:latin typeface="Arial" panose="020B0604020202020204" pitchFamily="34" charset="0"/>
                  <a:ea typeface="新細明體" panose="02020500000000000000" pitchFamily="18" charset="-120"/>
                </a:defRPr>
              </a:lvl1pPr>
              <a:lvl2pPr marL="742950" indent="-285750" defTabSz="1028700">
                <a:defRPr kumimoji="1" sz="2000">
                  <a:solidFill>
                    <a:schemeClr val="tx1"/>
                  </a:solidFill>
                  <a:latin typeface="Arial" panose="020B0604020202020204" pitchFamily="34" charset="0"/>
                  <a:ea typeface="新細明體" panose="02020500000000000000" pitchFamily="18" charset="-120"/>
                </a:defRPr>
              </a:lvl2pPr>
              <a:lvl3pPr marL="1143000" indent="-228600" defTabSz="1028700">
                <a:defRPr kumimoji="1" sz="2000">
                  <a:solidFill>
                    <a:schemeClr val="tx1"/>
                  </a:solidFill>
                  <a:latin typeface="Arial" panose="020B0604020202020204" pitchFamily="34" charset="0"/>
                  <a:ea typeface="新細明體" panose="02020500000000000000" pitchFamily="18" charset="-120"/>
                </a:defRPr>
              </a:lvl3pPr>
              <a:lvl4pPr marL="1600200" indent="-228600" defTabSz="1028700">
                <a:defRPr kumimoji="1" sz="2000">
                  <a:solidFill>
                    <a:schemeClr val="tx1"/>
                  </a:solidFill>
                  <a:latin typeface="Arial" panose="020B0604020202020204" pitchFamily="34" charset="0"/>
                  <a:ea typeface="新細明體" panose="02020500000000000000" pitchFamily="18" charset="-120"/>
                </a:defRPr>
              </a:lvl4pPr>
              <a:lvl5pPr marL="2057400" indent="-228600" defTabSz="1028700">
                <a:defRPr kumimoji="1" sz="2000">
                  <a:solidFill>
                    <a:schemeClr val="tx1"/>
                  </a:solidFill>
                  <a:latin typeface="Arial" panose="020B0604020202020204" pitchFamily="34" charset="0"/>
                  <a:ea typeface="新細明體" panose="02020500000000000000" pitchFamily="18" charset="-120"/>
                </a:defRPr>
              </a:lvl5pPr>
              <a:lvl6pPr marL="25146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pPr eaLnBrk="1" fontAlgn="auto" hangingPunct="1">
                <a:spcBef>
                  <a:spcPts val="0"/>
                </a:spcBef>
                <a:spcAft>
                  <a:spcPts val="0"/>
                </a:spcAft>
              </a:pPr>
              <a:endParaRPr kumimoji="0" lang="zh-TW" altLang="en-US" sz="1361">
                <a:solidFill>
                  <a:prstClr val="black"/>
                </a:solidFill>
                <a:latin typeface="Calibri" panose="020F0502020204030204" pitchFamily="34" charset="0"/>
              </a:endParaRPr>
            </a:p>
          </p:txBody>
        </p:sp>
        <p:grpSp>
          <p:nvGrpSpPr>
            <p:cNvPr id="7" name="Group 8"/>
            <p:cNvGrpSpPr>
              <a:grpSpLocks/>
            </p:cNvGrpSpPr>
            <p:nvPr/>
          </p:nvGrpSpPr>
          <p:grpSpPr bwMode="auto">
            <a:xfrm>
              <a:off x="273" y="1481"/>
              <a:ext cx="1503" cy="1737"/>
              <a:chOff x="562" y="873"/>
              <a:chExt cx="1277" cy="2484"/>
            </a:xfrm>
          </p:grpSpPr>
          <p:sp>
            <p:nvSpPr>
              <p:cNvPr id="14" name="Rectangle 9"/>
              <p:cNvSpPr>
                <a:spLocks noChangeArrowheads="1"/>
              </p:cNvSpPr>
              <p:nvPr/>
            </p:nvSpPr>
            <p:spPr bwMode="auto">
              <a:xfrm>
                <a:off x="562" y="1482"/>
                <a:ext cx="1277" cy="1875"/>
              </a:xfrm>
              <a:prstGeom prst="rect">
                <a:avLst/>
              </a:prstGeom>
              <a:solidFill>
                <a:srgbClr val="CAEEED"/>
              </a:solidFill>
              <a:ln w="12700" algn="ctr">
                <a:solidFill>
                  <a:srgbClr val="008080"/>
                </a:solidFill>
                <a:miter lim="800000"/>
                <a:headEnd/>
                <a:tailEnd/>
              </a:ln>
            </p:spPr>
            <p:txBody>
              <a:bodyPr lIns="69973" tIns="34986" rIns="69973" bIns="34986"/>
              <a:lstStyle>
                <a:lvl1pPr defTabSz="1028700">
                  <a:defRPr kumimoji="1" sz="2000">
                    <a:solidFill>
                      <a:schemeClr val="tx1"/>
                    </a:solidFill>
                    <a:latin typeface="Arial" panose="020B0604020202020204" pitchFamily="34" charset="0"/>
                    <a:ea typeface="新細明體" panose="02020500000000000000" pitchFamily="18" charset="-120"/>
                  </a:defRPr>
                </a:lvl1pPr>
                <a:lvl2pPr marL="742950" indent="-285750" defTabSz="1028700">
                  <a:defRPr kumimoji="1" sz="2000">
                    <a:solidFill>
                      <a:schemeClr val="tx1"/>
                    </a:solidFill>
                    <a:latin typeface="Arial" panose="020B0604020202020204" pitchFamily="34" charset="0"/>
                    <a:ea typeface="新細明體" panose="02020500000000000000" pitchFamily="18" charset="-120"/>
                  </a:defRPr>
                </a:lvl2pPr>
                <a:lvl3pPr marL="1143000" indent="-228600" defTabSz="1028700">
                  <a:defRPr kumimoji="1" sz="2000">
                    <a:solidFill>
                      <a:schemeClr val="tx1"/>
                    </a:solidFill>
                    <a:latin typeface="Arial" panose="020B0604020202020204" pitchFamily="34" charset="0"/>
                    <a:ea typeface="新細明體" panose="02020500000000000000" pitchFamily="18" charset="-120"/>
                  </a:defRPr>
                </a:lvl3pPr>
                <a:lvl4pPr marL="1600200" indent="-228600" defTabSz="1028700">
                  <a:defRPr kumimoji="1" sz="2000">
                    <a:solidFill>
                      <a:schemeClr val="tx1"/>
                    </a:solidFill>
                    <a:latin typeface="Arial" panose="020B0604020202020204" pitchFamily="34" charset="0"/>
                    <a:ea typeface="新細明體" panose="02020500000000000000" pitchFamily="18" charset="-120"/>
                  </a:defRPr>
                </a:lvl4pPr>
                <a:lvl5pPr marL="2057400" indent="-228600" defTabSz="1028700">
                  <a:defRPr kumimoji="1" sz="2000">
                    <a:solidFill>
                      <a:schemeClr val="tx1"/>
                    </a:solidFill>
                    <a:latin typeface="Arial" panose="020B0604020202020204" pitchFamily="34" charset="0"/>
                    <a:ea typeface="新細明體" panose="02020500000000000000" pitchFamily="18" charset="-120"/>
                  </a:defRPr>
                </a:lvl5pPr>
                <a:lvl6pPr marL="25146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pPr algn="ctr" eaLnBrk="1" fontAlgn="auto" hangingPunct="1">
                  <a:spcBef>
                    <a:spcPts val="0"/>
                  </a:spcBef>
                  <a:spcAft>
                    <a:spcPts val="0"/>
                  </a:spcAft>
                </a:pPr>
                <a:r>
                  <a:rPr kumimoji="0" lang="ja-JP" altLang="en-US" sz="2100" b="1" dirty="0">
                    <a:solidFill>
                      <a:srgbClr val="CC0000"/>
                    </a:solidFill>
                    <a:latin typeface="Tahoma" panose="020B0604030504040204" pitchFamily="34" charset="0"/>
                    <a:ea typeface="標楷體" panose="03000509000000000000" pitchFamily="65" charset="-120"/>
                  </a:rPr>
                  <a:t>先「</a:t>
                </a:r>
                <a:r>
                  <a:rPr kumimoji="0" lang="zh-TW" altLang="en-US" sz="2100" b="1" dirty="0">
                    <a:solidFill>
                      <a:srgbClr val="CC0000"/>
                    </a:solidFill>
                    <a:latin typeface="Tahoma" panose="020B0604030504040204" pitchFamily="34" charset="0"/>
                    <a:ea typeface="標楷體" panose="03000509000000000000" pitchFamily="65" charset="-120"/>
                  </a:rPr>
                  <a:t>檢定」</a:t>
                </a:r>
                <a:endParaRPr kumimoji="0" lang="zh-TW" altLang="en-US" sz="1500" b="1" dirty="0">
                  <a:solidFill>
                    <a:srgbClr val="0000FF"/>
                  </a:solidFill>
                  <a:latin typeface="Tahoma" panose="020B0604030504040204" pitchFamily="34" charset="0"/>
                </a:endParaRPr>
              </a:p>
              <a:p>
                <a:pPr algn="ctr" eaLnBrk="1" fontAlgn="auto" hangingPunct="1">
                  <a:spcBef>
                    <a:spcPts val="0"/>
                  </a:spcBef>
                  <a:spcAft>
                    <a:spcPts val="0"/>
                  </a:spcAft>
                </a:pPr>
                <a:endParaRPr kumimoji="0" lang="en-US" altLang="zh-TW" sz="900" b="1" dirty="0">
                  <a:solidFill>
                    <a:srgbClr val="0000FF"/>
                  </a:solidFill>
                  <a:latin typeface="Tahoma" panose="020B0604030504040204" pitchFamily="34" charset="0"/>
                  <a:ea typeface="標楷體" panose="03000509000000000000" pitchFamily="65" charset="-120"/>
                </a:endParaRPr>
              </a:p>
              <a:p>
                <a:pPr algn="ctr" eaLnBrk="1" fontAlgn="auto" hangingPunct="1">
                  <a:spcBef>
                    <a:spcPts val="0"/>
                  </a:spcBef>
                  <a:spcAft>
                    <a:spcPts val="0"/>
                  </a:spcAft>
                </a:pPr>
                <a:r>
                  <a:rPr kumimoji="0" lang="zh-TW" altLang="en-US" sz="2100" b="1" dirty="0">
                    <a:solidFill>
                      <a:srgbClr val="0000FF"/>
                    </a:solidFill>
                    <a:latin typeface="Tahoma" panose="020B0604030504040204" pitchFamily="34" charset="0"/>
                    <a:ea typeface="標楷體" panose="03000509000000000000" pitchFamily="65" charset="-120"/>
                  </a:rPr>
                  <a:t>學科能力測驗</a:t>
                </a:r>
                <a:endParaRPr kumimoji="0" lang="en-US" altLang="zh-TW" sz="2100" b="1" dirty="0">
                  <a:solidFill>
                    <a:srgbClr val="0000FF"/>
                  </a:solidFill>
                  <a:latin typeface="Tahoma" panose="020B0604030504040204" pitchFamily="34" charset="0"/>
                  <a:ea typeface="標楷體" panose="03000509000000000000" pitchFamily="65" charset="-120"/>
                </a:endParaRPr>
              </a:p>
              <a:p>
                <a:pPr algn="ctr" eaLnBrk="1" fontAlgn="auto" hangingPunct="1">
                  <a:spcBef>
                    <a:spcPts val="0"/>
                  </a:spcBef>
                  <a:spcAft>
                    <a:spcPts val="0"/>
                  </a:spcAft>
                </a:pPr>
                <a:r>
                  <a:rPr kumimoji="0" lang="en-US" altLang="zh-TW" sz="2100" b="1" dirty="0">
                    <a:solidFill>
                      <a:srgbClr val="0000FF"/>
                    </a:solidFill>
                    <a:latin typeface="Tahoma" panose="020B0604030504040204" pitchFamily="34" charset="0"/>
                    <a:ea typeface="標楷體" panose="03000509000000000000" pitchFamily="65" charset="-120"/>
                  </a:rPr>
                  <a:t>TELC</a:t>
                </a:r>
                <a:r>
                  <a:rPr kumimoji="0" lang="zh-TW" altLang="en-US" sz="2100" b="1" dirty="0">
                    <a:solidFill>
                      <a:srgbClr val="0000FF"/>
                    </a:solidFill>
                    <a:latin typeface="Tahoma" panose="020B0604030504040204" pitchFamily="34" charset="0"/>
                    <a:ea typeface="標楷體" panose="03000509000000000000" pitchFamily="65" charset="-120"/>
                  </a:rPr>
                  <a:t>英聽</a:t>
                </a:r>
                <a:endParaRPr kumimoji="0" lang="ja-JP" altLang="en-US" sz="2100" dirty="0">
                  <a:solidFill>
                    <a:prstClr val="black"/>
                  </a:solidFill>
                  <a:latin typeface="Calibri" panose="020F0502020204030204" pitchFamily="34" charset="0"/>
                  <a:ea typeface="標楷體" panose="03000509000000000000" pitchFamily="65" charset="-120"/>
                </a:endParaRPr>
              </a:p>
            </p:txBody>
          </p:sp>
          <p:sp>
            <p:nvSpPr>
              <p:cNvPr id="15" name="Rectangle 10"/>
              <p:cNvSpPr>
                <a:spLocks noChangeArrowheads="1"/>
              </p:cNvSpPr>
              <p:nvPr/>
            </p:nvSpPr>
            <p:spPr bwMode="auto">
              <a:xfrm>
                <a:off x="562" y="873"/>
                <a:ext cx="1277" cy="521"/>
              </a:xfrm>
              <a:prstGeom prst="rect">
                <a:avLst/>
              </a:prstGeom>
              <a:solidFill>
                <a:srgbClr val="487877"/>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69973" tIns="34986" rIns="69973" bIns="34986" anchor="ctr"/>
              <a:lstStyle>
                <a:lvl1pPr defTabSz="1028700">
                  <a:defRPr kumimoji="1" sz="2000">
                    <a:solidFill>
                      <a:schemeClr val="tx1"/>
                    </a:solidFill>
                    <a:latin typeface="Arial" panose="020B0604020202020204" pitchFamily="34" charset="0"/>
                    <a:ea typeface="新細明體" panose="02020500000000000000" pitchFamily="18" charset="-120"/>
                  </a:defRPr>
                </a:lvl1pPr>
                <a:lvl2pPr marL="742950" indent="-285750" defTabSz="1028700">
                  <a:defRPr kumimoji="1" sz="2000">
                    <a:solidFill>
                      <a:schemeClr val="tx1"/>
                    </a:solidFill>
                    <a:latin typeface="Arial" panose="020B0604020202020204" pitchFamily="34" charset="0"/>
                    <a:ea typeface="新細明體" panose="02020500000000000000" pitchFamily="18" charset="-120"/>
                  </a:defRPr>
                </a:lvl2pPr>
                <a:lvl3pPr marL="1143000" indent="-228600" defTabSz="1028700">
                  <a:defRPr kumimoji="1" sz="2000">
                    <a:solidFill>
                      <a:schemeClr val="tx1"/>
                    </a:solidFill>
                    <a:latin typeface="Arial" panose="020B0604020202020204" pitchFamily="34" charset="0"/>
                    <a:ea typeface="新細明體" panose="02020500000000000000" pitchFamily="18" charset="-120"/>
                  </a:defRPr>
                </a:lvl3pPr>
                <a:lvl4pPr marL="1600200" indent="-228600" defTabSz="1028700">
                  <a:defRPr kumimoji="1" sz="2000">
                    <a:solidFill>
                      <a:schemeClr val="tx1"/>
                    </a:solidFill>
                    <a:latin typeface="Arial" panose="020B0604020202020204" pitchFamily="34" charset="0"/>
                    <a:ea typeface="新細明體" panose="02020500000000000000" pitchFamily="18" charset="-120"/>
                  </a:defRPr>
                </a:lvl4pPr>
                <a:lvl5pPr marL="2057400" indent="-228600" defTabSz="1028700">
                  <a:defRPr kumimoji="1" sz="2000">
                    <a:solidFill>
                      <a:schemeClr val="tx1"/>
                    </a:solidFill>
                    <a:latin typeface="Arial" panose="020B0604020202020204" pitchFamily="34" charset="0"/>
                    <a:ea typeface="新細明體" panose="02020500000000000000" pitchFamily="18" charset="-120"/>
                  </a:defRPr>
                </a:lvl5pPr>
                <a:lvl6pPr marL="25146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pPr algn="ctr" eaLnBrk="1" fontAlgn="auto" hangingPunct="1">
                  <a:spcBef>
                    <a:spcPts val="0"/>
                  </a:spcBef>
                  <a:spcAft>
                    <a:spcPts val="0"/>
                  </a:spcAft>
                </a:pPr>
                <a:r>
                  <a:rPr kumimoji="0" lang="en-US" altLang="ja-JP" sz="2449" dirty="0">
                    <a:solidFill>
                      <a:prstClr val="white"/>
                    </a:solidFill>
                    <a:latin typeface="Calibri" panose="020F0502020204030204" pitchFamily="34" charset="0"/>
                    <a:ea typeface="標楷體" panose="03000509000000000000" pitchFamily="65" charset="-120"/>
                  </a:rPr>
                  <a:t>STEP 1</a:t>
                </a:r>
              </a:p>
            </p:txBody>
          </p:sp>
        </p:grpSp>
        <p:grpSp>
          <p:nvGrpSpPr>
            <p:cNvPr id="8" name="Group 11"/>
            <p:cNvGrpSpPr>
              <a:grpSpLocks/>
            </p:cNvGrpSpPr>
            <p:nvPr/>
          </p:nvGrpSpPr>
          <p:grpSpPr bwMode="auto">
            <a:xfrm>
              <a:off x="1869" y="1481"/>
              <a:ext cx="1634" cy="1750"/>
              <a:chOff x="2020" y="878"/>
              <a:chExt cx="1386" cy="2504"/>
            </a:xfrm>
          </p:grpSpPr>
          <p:sp>
            <p:nvSpPr>
              <p:cNvPr id="12" name="Rectangle 12"/>
              <p:cNvSpPr>
                <a:spLocks noChangeArrowheads="1"/>
              </p:cNvSpPr>
              <p:nvPr/>
            </p:nvSpPr>
            <p:spPr bwMode="auto">
              <a:xfrm>
                <a:off x="2020" y="878"/>
                <a:ext cx="1386" cy="526"/>
              </a:xfrm>
              <a:prstGeom prst="rect">
                <a:avLst/>
              </a:prstGeom>
              <a:solidFill>
                <a:srgbClr val="487877"/>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69973" tIns="34986" rIns="69973" bIns="34986" anchor="ctr"/>
              <a:lstStyle>
                <a:lvl1pPr defTabSz="1028700">
                  <a:defRPr kumimoji="1" sz="2000">
                    <a:solidFill>
                      <a:schemeClr val="tx1"/>
                    </a:solidFill>
                    <a:latin typeface="Arial" panose="020B0604020202020204" pitchFamily="34" charset="0"/>
                    <a:ea typeface="新細明體" panose="02020500000000000000" pitchFamily="18" charset="-120"/>
                  </a:defRPr>
                </a:lvl1pPr>
                <a:lvl2pPr marL="742950" indent="-285750" defTabSz="1028700">
                  <a:defRPr kumimoji="1" sz="2000">
                    <a:solidFill>
                      <a:schemeClr val="tx1"/>
                    </a:solidFill>
                    <a:latin typeface="Arial" panose="020B0604020202020204" pitchFamily="34" charset="0"/>
                    <a:ea typeface="新細明體" panose="02020500000000000000" pitchFamily="18" charset="-120"/>
                  </a:defRPr>
                </a:lvl2pPr>
                <a:lvl3pPr marL="1143000" indent="-228600" defTabSz="1028700">
                  <a:defRPr kumimoji="1" sz="2000">
                    <a:solidFill>
                      <a:schemeClr val="tx1"/>
                    </a:solidFill>
                    <a:latin typeface="Arial" panose="020B0604020202020204" pitchFamily="34" charset="0"/>
                    <a:ea typeface="新細明體" panose="02020500000000000000" pitchFamily="18" charset="-120"/>
                  </a:defRPr>
                </a:lvl3pPr>
                <a:lvl4pPr marL="1600200" indent="-228600" defTabSz="1028700">
                  <a:defRPr kumimoji="1" sz="2000">
                    <a:solidFill>
                      <a:schemeClr val="tx1"/>
                    </a:solidFill>
                    <a:latin typeface="Arial" panose="020B0604020202020204" pitchFamily="34" charset="0"/>
                    <a:ea typeface="新細明體" panose="02020500000000000000" pitchFamily="18" charset="-120"/>
                  </a:defRPr>
                </a:lvl4pPr>
                <a:lvl5pPr marL="2057400" indent="-228600" defTabSz="1028700">
                  <a:defRPr kumimoji="1" sz="2000">
                    <a:solidFill>
                      <a:schemeClr val="tx1"/>
                    </a:solidFill>
                    <a:latin typeface="Arial" panose="020B0604020202020204" pitchFamily="34" charset="0"/>
                    <a:ea typeface="新細明體" panose="02020500000000000000" pitchFamily="18" charset="-120"/>
                  </a:defRPr>
                </a:lvl5pPr>
                <a:lvl6pPr marL="25146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pPr algn="ctr" eaLnBrk="1" fontAlgn="auto" hangingPunct="1">
                  <a:spcBef>
                    <a:spcPts val="0"/>
                  </a:spcBef>
                  <a:spcAft>
                    <a:spcPts val="0"/>
                  </a:spcAft>
                </a:pPr>
                <a:r>
                  <a:rPr kumimoji="0" lang="en-US" altLang="ja-JP" sz="2449" dirty="0">
                    <a:solidFill>
                      <a:prstClr val="white"/>
                    </a:solidFill>
                    <a:latin typeface="Calibri" panose="020F0502020204030204" pitchFamily="34" charset="0"/>
                    <a:ea typeface="標楷體" panose="03000509000000000000" pitchFamily="65" charset="-120"/>
                  </a:rPr>
                  <a:t>STEP 2</a:t>
                </a:r>
              </a:p>
            </p:txBody>
          </p:sp>
          <p:sp>
            <p:nvSpPr>
              <p:cNvPr id="13" name="Rectangle 13"/>
              <p:cNvSpPr>
                <a:spLocks noChangeArrowheads="1"/>
              </p:cNvSpPr>
              <p:nvPr/>
            </p:nvSpPr>
            <p:spPr bwMode="auto">
              <a:xfrm>
                <a:off x="2021" y="1507"/>
                <a:ext cx="1385" cy="1875"/>
              </a:xfrm>
              <a:prstGeom prst="rect">
                <a:avLst/>
              </a:prstGeom>
              <a:solidFill>
                <a:srgbClr val="CAEEED"/>
              </a:solidFill>
              <a:ln w="12700" algn="ctr">
                <a:solidFill>
                  <a:srgbClr val="008080"/>
                </a:solidFill>
                <a:miter lim="800000"/>
                <a:headEnd/>
                <a:tailEnd/>
              </a:ln>
            </p:spPr>
            <p:txBody>
              <a:bodyPr lIns="69973" tIns="34986" rIns="69973" bIns="34986"/>
              <a:lstStyle>
                <a:lvl1pPr defTabSz="1028700">
                  <a:defRPr kumimoji="1" sz="2000">
                    <a:solidFill>
                      <a:schemeClr val="tx1"/>
                    </a:solidFill>
                    <a:latin typeface="Arial" panose="020B0604020202020204" pitchFamily="34" charset="0"/>
                    <a:ea typeface="新細明體" panose="02020500000000000000" pitchFamily="18" charset="-120"/>
                  </a:defRPr>
                </a:lvl1pPr>
                <a:lvl2pPr marL="742950" indent="-285750" defTabSz="1028700">
                  <a:defRPr kumimoji="1" sz="2000">
                    <a:solidFill>
                      <a:schemeClr val="tx1"/>
                    </a:solidFill>
                    <a:latin typeface="Arial" panose="020B0604020202020204" pitchFamily="34" charset="0"/>
                    <a:ea typeface="新細明體" panose="02020500000000000000" pitchFamily="18" charset="-120"/>
                  </a:defRPr>
                </a:lvl2pPr>
                <a:lvl3pPr marL="1143000" indent="-228600" defTabSz="1028700">
                  <a:defRPr kumimoji="1" sz="2000">
                    <a:solidFill>
                      <a:schemeClr val="tx1"/>
                    </a:solidFill>
                    <a:latin typeface="Arial" panose="020B0604020202020204" pitchFamily="34" charset="0"/>
                    <a:ea typeface="新細明體" panose="02020500000000000000" pitchFamily="18" charset="-120"/>
                  </a:defRPr>
                </a:lvl3pPr>
                <a:lvl4pPr marL="1600200" indent="-228600" defTabSz="1028700">
                  <a:defRPr kumimoji="1" sz="2000">
                    <a:solidFill>
                      <a:schemeClr val="tx1"/>
                    </a:solidFill>
                    <a:latin typeface="Arial" panose="020B0604020202020204" pitchFamily="34" charset="0"/>
                    <a:ea typeface="新細明體" panose="02020500000000000000" pitchFamily="18" charset="-120"/>
                  </a:defRPr>
                </a:lvl4pPr>
                <a:lvl5pPr marL="2057400" indent="-228600" defTabSz="1028700">
                  <a:defRPr kumimoji="1" sz="2000">
                    <a:solidFill>
                      <a:schemeClr val="tx1"/>
                    </a:solidFill>
                    <a:latin typeface="Arial" panose="020B0604020202020204" pitchFamily="34" charset="0"/>
                    <a:ea typeface="新細明體" panose="02020500000000000000" pitchFamily="18" charset="-120"/>
                  </a:defRPr>
                </a:lvl5pPr>
                <a:lvl6pPr marL="25146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pPr algn="ctr" eaLnBrk="1" fontAlgn="auto" hangingPunct="1">
                  <a:spcBef>
                    <a:spcPts val="0"/>
                  </a:spcBef>
                  <a:spcAft>
                    <a:spcPts val="0"/>
                  </a:spcAft>
                </a:pPr>
                <a:r>
                  <a:rPr kumimoji="0" lang="zh-TW" altLang="en-US" sz="2100" b="1" dirty="0">
                    <a:solidFill>
                      <a:srgbClr val="CC0000"/>
                    </a:solidFill>
                    <a:latin typeface="Tahoma" panose="020B0604030504040204" pitchFamily="34" charset="0"/>
                    <a:ea typeface="標楷體" panose="03000509000000000000" pitchFamily="65" charset="-120"/>
                  </a:rPr>
                  <a:t>後「</a:t>
                </a:r>
                <a:r>
                  <a:rPr kumimoji="0" lang="ja-JP" altLang="en-US" sz="2100" b="1" dirty="0">
                    <a:solidFill>
                      <a:srgbClr val="CC0000"/>
                    </a:solidFill>
                    <a:latin typeface="Tahoma" panose="020B0604030504040204" pitchFamily="34" charset="0"/>
                    <a:ea typeface="標楷體" panose="03000509000000000000" pitchFamily="65" charset="-120"/>
                  </a:rPr>
                  <a:t>採計」</a:t>
                </a:r>
                <a:endParaRPr kumimoji="0" lang="ja-JP" altLang="en-US" sz="1500" b="1" dirty="0">
                  <a:solidFill>
                    <a:srgbClr val="CC0000"/>
                  </a:solidFill>
                  <a:latin typeface="Tahoma" panose="020B0604030504040204" pitchFamily="34" charset="0"/>
                  <a:ea typeface="MS PGothic" panose="020B0600070205080204" pitchFamily="34" charset="-128"/>
                </a:endParaRPr>
              </a:p>
              <a:p>
                <a:pPr algn="ctr" eaLnBrk="1" fontAlgn="auto" hangingPunct="1">
                  <a:spcBef>
                    <a:spcPts val="0"/>
                  </a:spcBef>
                  <a:spcAft>
                    <a:spcPts val="0"/>
                  </a:spcAft>
                </a:pPr>
                <a:endParaRPr kumimoji="0" lang="en-US" altLang="zh-TW" sz="900" b="1" dirty="0">
                  <a:solidFill>
                    <a:srgbClr val="0000FF"/>
                  </a:solidFill>
                  <a:latin typeface="Tahoma" panose="020B0604030504040204" pitchFamily="34" charset="0"/>
                  <a:ea typeface="標楷體" panose="03000509000000000000" pitchFamily="65" charset="-120"/>
                </a:endParaRPr>
              </a:p>
              <a:p>
                <a:pPr algn="ctr" eaLnBrk="1" fontAlgn="auto" hangingPunct="1">
                  <a:spcBef>
                    <a:spcPts val="0"/>
                  </a:spcBef>
                  <a:spcAft>
                    <a:spcPts val="0"/>
                  </a:spcAft>
                </a:pPr>
                <a:r>
                  <a:rPr kumimoji="0" lang="zh-TW" altLang="en-US" sz="2100" b="1" dirty="0">
                    <a:solidFill>
                      <a:srgbClr val="0000FF"/>
                    </a:solidFill>
                    <a:latin typeface="Tahoma" panose="020B0604030504040204" pitchFamily="34" charset="0"/>
                    <a:ea typeface="標楷體" panose="03000509000000000000" pitchFamily="65" charset="-120"/>
                  </a:rPr>
                  <a:t>指定科目考試</a:t>
                </a:r>
              </a:p>
              <a:p>
                <a:pPr algn="ctr" eaLnBrk="1" fontAlgn="auto" hangingPunct="1">
                  <a:spcBef>
                    <a:spcPts val="0"/>
                  </a:spcBef>
                  <a:spcAft>
                    <a:spcPts val="0"/>
                  </a:spcAft>
                </a:pPr>
                <a:r>
                  <a:rPr kumimoji="0" lang="zh-TW" altLang="en-US" sz="1800" b="1" dirty="0">
                    <a:solidFill>
                      <a:srgbClr val="0000FF"/>
                    </a:solidFill>
                    <a:latin typeface="Tahoma" panose="020B0604030504040204" pitchFamily="34" charset="0"/>
                    <a:ea typeface="標楷體" panose="03000509000000000000" pitchFamily="65" charset="-120"/>
                  </a:rPr>
                  <a:t>術科考試</a:t>
                </a:r>
                <a:endParaRPr kumimoji="0" lang="ja-JP" altLang="en-US" sz="1800" b="1" dirty="0">
                  <a:solidFill>
                    <a:srgbClr val="0000FF"/>
                  </a:solidFill>
                  <a:latin typeface="Tahoma" panose="020B0604030504040204" pitchFamily="34" charset="0"/>
                  <a:ea typeface="標楷體" panose="03000509000000000000" pitchFamily="65" charset="-120"/>
                </a:endParaRPr>
              </a:p>
            </p:txBody>
          </p:sp>
        </p:grpSp>
        <p:grpSp>
          <p:nvGrpSpPr>
            <p:cNvPr id="9" name="Group 14"/>
            <p:cNvGrpSpPr>
              <a:grpSpLocks/>
            </p:cNvGrpSpPr>
            <p:nvPr/>
          </p:nvGrpSpPr>
          <p:grpSpPr bwMode="auto">
            <a:xfrm>
              <a:off x="3595" y="1489"/>
              <a:ext cx="1619" cy="1742"/>
              <a:chOff x="3590" y="884"/>
              <a:chExt cx="1374" cy="2493"/>
            </a:xfrm>
          </p:grpSpPr>
          <p:sp>
            <p:nvSpPr>
              <p:cNvPr id="10" name="Rectangle 15"/>
              <p:cNvSpPr>
                <a:spLocks noChangeArrowheads="1"/>
              </p:cNvSpPr>
              <p:nvPr/>
            </p:nvSpPr>
            <p:spPr bwMode="auto">
              <a:xfrm>
                <a:off x="3590" y="884"/>
                <a:ext cx="1374" cy="510"/>
              </a:xfrm>
              <a:prstGeom prst="rect">
                <a:avLst/>
              </a:prstGeom>
              <a:solidFill>
                <a:srgbClr val="487877"/>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69973" tIns="34986" rIns="69973" bIns="34986" anchor="ctr"/>
              <a:lstStyle>
                <a:lvl1pPr defTabSz="1028700">
                  <a:defRPr kumimoji="1" sz="2000">
                    <a:solidFill>
                      <a:schemeClr val="tx1"/>
                    </a:solidFill>
                    <a:latin typeface="Arial" panose="020B0604020202020204" pitchFamily="34" charset="0"/>
                    <a:ea typeface="新細明體" panose="02020500000000000000" pitchFamily="18" charset="-120"/>
                  </a:defRPr>
                </a:lvl1pPr>
                <a:lvl2pPr marL="742950" indent="-285750" defTabSz="1028700">
                  <a:defRPr kumimoji="1" sz="2000">
                    <a:solidFill>
                      <a:schemeClr val="tx1"/>
                    </a:solidFill>
                    <a:latin typeface="Arial" panose="020B0604020202020204" pitchFamily="34" charset="0"/>
                    <a:ea typeface="新細明體" panose="02020500000000000000" pitchFamily="18" charset="-120"/>
                  </a:defRPr>
                </a:lvl2pPr>
                <a:lvl3pPr marL="1143000" indent="-228600" defTabSz="1028700">
                  <a:defRPr kumimoji="1" sz="2000">
                    <a:solidFill>
                      <a:schemeClr val="tx1"/>
                    </a:solidFill>
                    <a:latin typeface="Arial" panose="020B0604020202020204" pitchFamily="34" charset="0"/>
                    <a:ea typeface="新細明體" panose="02020500000000000000" pitchFamily="18" charset="-120"/>
                  </a:defRPr>
                </a:lvl3pPr>
                <a:lvl4pPr marL="1600200" indent="-228600" defTabSz="1028700">
                  <a:defRPr kumimoji="1" sz="2000">
                    <a:solidFill>
                      <a:schemeClr val="tx1"/>
                    </a:solidFill>
                    <a:latin typeface="Arial" panose="020B0604020202020204" pitchFamily="34" charset="0"/>
                    <a:ea typeface="新細明體" panose="02020500000000000000" pitchFamily="18" charset="-120"/>
                  </a:defRPr>
                </a:lvl4pPr>
                <a:lvl5pPr marL="2057400" indent="-228600" defTabSz="1028700">
                  <a:defRPr kumimoji="1" sz="2000">
                    <a:solidFill>
                      <a:schemeClr val="tx1"/>
                    </a:solidFill>
                    <a:latin typeface="Arial" panose="020B0604020202020204" pitchFamily="34" charset="0"/>
                    <a:ea typeface="新細明體" panose="02020500000000000000" pitchFamily="18" charset="-120"/>
                  </a:defRPr>
                </a:lvl5pPr>
                <a:lvl6pPr marL="25146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pPr algn="ctr" eaLnBrk="1" fontAlgn="auto" hangingPunct="1">
                  <a:spcBef>
                    <a:spcPts val="0"/>
                  </a:spcBef>
                  <a:spcAft>
                    <a:spcPts val="0"/>
                  </a:spcAft>
                </a:pPr>
                <a:r>
                  <a:rPr kumimoji="0" lang="en-US" altLang="ja-JP" sz="2449" dirty="0">
                    <a:solidFill>
                      <a:prstClr val="white"/>
                    </a:solidFill>
                    <a:latin typeface="Calibri" panose="020F0502020204030204" pitchFamily="34" charset="0"/>
                    <a:ea typeface="標楷體" panose="03000509000000000000" pitchFamily="65" charset="-120"/>
                  </a:rPr>
                  <a:t>STEP 3</a:t>
                </a:r>
              </a:p>
            </p:txBody>
          </p:sp>
          <p:sp>
            <p:nvSpPr>
              <p:cNvPr id="11" name="Rectangle 16"/>
              <p:cNvSpPr>
                <a:spLocks noChangeArrowheads="1"/>
              </p:cNvSpPr>
              <p:nvPr/>
            </p:nvSpPr>
            <p:spPr bwMode="auto">
              <a:xfrm>
                <a:off x="3590" y="1499"/>
                <a:ext cx="1374" cy="1878"/>
              </a:xfrm>
              <a:prstGeom prst="rect">
                <a:avLst/>
              </a:prstGeom>
              <a:solidFill>
                <a:srgbClr val="CAEEED"/>
              </a:solidFill>
              <a:ln w="12700" algn="ctr">
                <a:solidFill>
                  <a:srgbClr val="008080"/>
                </a:solidFill>
                <a:miter lim="800000"/>
                <a:headEnd/>
                <a:tailEnd/>
              </a:ln>
            </p:spPr>
            <p:txBody>
              <a:bodyPr lIns="69973" tIns="34986" rIns="69973" bIns="34986"/>
              <a:lstStyle>
                <a:lvl1pPr defTabSz="1028700">
                  <a:defRPr kumimoji="1" sz="2000">
                    <a:solidFill>
                      <a:schemeClr val="tx1"/>
                    </a:solidFill>
                    <a:latin typeface="Arial" panose="020B0604020202020204" pitchFamily="34" charset="0"/>
                    <a:ea typeface="新細明體" panose="02020500000000000000" pitchFamily="18" charset="-120"/>
                  </a:defRPr>
                </a:lvl1pPr>
                <a:lvl2pPr marL="742950" indent="-285750" defTabSz="1028700">
                  <a:defRPr kumimoji="1" sz="2000">
                    <a:solidFill>
                      <a:schemeClr val="tx1"/>
                    </a:solidFill>
                    <a:latin typeface="Arial" panose="020B0604020202020204" pitchFamily="34" charset="0"/>
                    <a:ea typeface="新細明體" panose="02020500000000000000" pitchFamily="18" charset="-120"/>
                  </a:defRPr>
                </a:lvl2pPr>
                <a:lvl3pPr marL="1143000" indent="-228600" defTabSz="1028700">
                  <a:defRPr kumimoji="1" sz="2000">
                    <a:solidFill>
                      <a:schemeClr val="tx1"/>
                    </a:solidFill>
                    <a:latin typeface="Arial" panose="020B0604020202020204" pitchFamily="34" charset="0"/>
                    <a:ea typeface="新細明體" panose="02020500000000000000" pitchFamily="18" charset="-120"/>
                  </a:defRPr>
                </a:lvl3pPr>
                <a:lvl4pPr marL="1600200" indent="-228600" defTabSz="1028700">
                  <a:defRPr kumimoji="1" sz="2000">
                    <a:solidFill>
                      <a:schemeClr val="tx1"/>
                    </a:solidFill>
                    <a:latin typeface="Arial" panose="020B0604020202020204" pitchFamily="34" charset="0"/>
                    <a:ea typeface="新細明體" panose="02020500000000000000" pitchFamily="18" charset="-120"/>
                  </a:defRPr>
                </a:lvl4pPr>
                <a:lvl5pPr marL="2057400" indent="-228600" defTabSz="1028700">
                  <a:defRPr kumimoji="1" sz="2000">
                    <a:solidFill>
                      <a:schemeClr val="tx1"/>
                    </a:solidFill>
                    <a:latin typeface="Arial" panose="020B0604020202020204" pitchFamily="34" charset="0"/>
                    <a:ea typeface="新細明體" panose="02020500000000000000" pitchFamily="18" charset="-120"/>
                  </a:defRPr>
                </a:lvl5pPr>
                <a:lvl6pPr marL="25146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pPr algn="ctr" eaLnBrk="1" fontAlgn="auto" hangingPunct="1">
                  <a:spcBef>
                    <a:spcPts val="0"/>
                  </a:spcBef>
                  <a:spcAft>
                    <a:spcPts val="0"/>
                  </a:spcAft>
                </a:pPr>
                <a:r>
                  <a:rPr kumimoji="0" lang="ja-JP" altLang="en-US" sz="2100" b="1" dirty="0">
                    <a:solidFill>
                      <a:srgbClr val="CC0000"/>
                    </a:solidFill>
                    <a:latin typeface="Tahoma" panose="020B0604030504040204" pitchFamily="34" charset="0"/>
                    <a:ea typeface="標楷體" panose="03000509000000000000" pitchFamily="65" charset="-120"/>
                  </a:rPr>
                  <a:t>再「同分參酌」</a:t>
                </a:r>
              </a:p>
              <a:p>
                <a:pPr algn="ctr" eaLnBrk="1" fontAlgn="auto" hangingPunct="1">
                  <a:spcBef>
                    <a:spcPts val="0"/>
                  </a:spcBef>
                  <a:spcAft>
                    <a:spcPts val="0"/>
                  </a:spcAft>
                </a:pPr>
                <a:endParaRPr kumimoji="0" lang="ja-JP" altLang="en-US" sz="900" b="1" dirty="0">
                  <a:solidFill>
                    <a:srgbClr val="CC0000"/>
                  </a:solidFill>
                  <a:latin typeface="Tahoma" panose="020B0604030504040204" pitchFamily="34" charset="0"/>
                  <a:ea typeface="MS PGothic" panose="020B0600070205080204" pitchFamily="34" charset="-128"/>
                </a:endParaRPr>
              </a:p>
              <a:p>
                <a:pPr algn="ctr" eaLnBrk="1" fontAlgn="auto" hangingPunct="1">
                  <a:spcBef>
                    <a:spcPts val="0"/>
                  </a:spcBef>
                  <a:spcAft>
                    <a:spcPts val="0"/>
                  </a:spcAft>
                </a:pPr>
                <a:r>
                  <a:rPr kumimoji="0" lang="zh-TW" altLang="en-US" sz="2100" b="1" dirty="0">
                    <a:solidFill>
                      <a:srgbClr val="0000FF"/>
                    </a:solidFill>
                    <a:latin typeface="Tahoma" panose="020B0604030504040204" pitchFamily="34" charset="0"/>
                    <a:ea typeface="標楷體" panose="03000509000000000000" pitchFamily="65" charset="-120"/>
                  </a:rPr>
                  <a:t>指定科目考試</a:t>
                </a:r>
                <a:endParaRPr kumimoji="0" lang="ja-JP" altLang="en-US" sz="2100" b="1" dirty="0">
                  <a:solidFill>
                    <a:srgbClr val="0000FF"/>
                  </a:solidFill>
                  <a:latin typeface="Tahoma" panose="020B0604030504040204" pitchFamily="34" charset="0"/>
                  <a:ea typeface="標楷體" panose="03000509000000000000" pitchFamily="65" charset="-120"/>
                </a:endParaRPr>
              </a:p>
            </p:txBody>
          </p:sp>
        </p:grpSp>
      </p:grpSp>
      <p:sp>
        <p:nvSpPr>
          <p:cNvPr id="17" name="Rectangle 2"/>
          <p:cNvSpPr>
            <a:spLocks noChangeArrowheads="1"/>
          </p:cNvSpPr>
          <p:nvPr/>
        </p:nvSpPr>
        <p:spPr bwMode="auto">
          <a:xfrm>
            <a:off x="6482943" y="-10435"/>
            <a:ext cx="2661057" cy="623888"/>
          </a:xfrm>
          <a:prstGeom prst="rect">
            <a:avLst/>
          </a:prstGeom>
          <a:solidFill>
            <a:srgbClr val="C00000"/>
          </a:solidFill>
          <a:ln>
            <a:solidFill>
              <a:schemeClr val="accent3"/>
            </a:solidFill>
          </a:ln>
          <a:extLst/>
        </p:spPr>
        <p:style>
          <a:lnRef idx="2">
            <a:schemeClr val="accent2">
              <a:shade val="50000"/>
            </a:schemeClr>
          </a:lnRef>
          <a:fillRef idx="1">
            <a:schemeClr val="accent2"/>
          </a:fillRef>
          <a:effectRef idx="0">
            <a:schemeClr val="accent2"/>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defTabSz="342900" eaLnBrk="1" fontAlgn="auto" hangingPunct="1">
              <a:spcBef>
                <a:spcPct val="0"/>
              </a:spcBef>
              <a:spcAft>
                <a:spcPts val="0"/>
              </a:spcAft>
              <a:buNone/>
            </a:pPr>
            <a:r>
              <a:rPr kumimoji="0" lang="zh-TW" altLang="en-US" sz="3300" b="1" dirty="0">
                <a:ln w="0"/>
                <a:solidFill>
                  <a:prstClr val="white"/>
                </a:solidFill>
                <a:effectLst>
                  <a:outerShdw blurRad="38100" dist="19050" dir="2700000" algn="tl" rotWithShape="0">
                    <a:prstClr val="black">
                      <a:alpha val="40000"/>
                    </a:prstClr>
                  </a:outerShdw>
                </a:effectLst>
                <a:latin typeface="新細明體" panose="02020500000000000000" pitchFamily="18" charset="-120"/>
              </a:rPr>
              <a:t>考試入學 </a:t>
            </a:r>
            <a:r>
              <a:rPr kumimoji="0" lang="en-US" altLang="zh-TW" sz="1500" b="1" dirty="0">
                <a:ln w="0"/>
                <a:solidFill>
                  <a:prstClr val="white"/>
                </a:solidFill>
                <a:effectLst>
                  <a:outerShdw blurRad="38100" dist="19050" dir="2700000" algn="tl" rotWithShape="0">
                    <a:prstClr val="black">
                      <a:alpha val="40000"/>
                    </a:prstClr>
                  </a:outerShdw>
                </a:effectLst>
                <a:latin typeface="新細明體" panose="02020500000000000000" pitchFamily="18" charset="-120"/>
              </a:rPr>
              <a:t>(2/3)</a:t>
            </a:r>
            <a:endParaRPr kumimoji="0" lang="zh-TW" altLang="en-US" sz="1500" b="1" dirty="0">
              <a:ln w="0"/>
              <a:solidFill>
                <a:prstClr val="white"/>
              </a:solidFill>
              <a:effectLst>
                <a:outerShdw blurRad="38100" dist="19050" dir="2700000" algn="tl" rotWithShape="0">
                  <a:prstClr val="black">
                    <a:alpha val="40000"/>
                  </a:prstClr>
                </a:outerShdw>
              </a:effectLst>
              <a:latin typeface="新細明體" panose="02020500000000000000" pitchFamily="18" charset="-120"/>
            </a:endParaRPr>
          </a:p>
        </p:txBody>
      </p:sp>
      <p:pic>
        <p:nvPicPr>
          <p:cNvPr id="18" name="圖片 17"/>
          <p:cNvPicPr>
            <a:picLocks noChangeAspect="1"/>
          </p:cNvPicPr>
          <p:nvPr/>
        </p:nvPicPr>
        <p:blipFill>
          <a:blip r:embed="rId2"/>
          <a:stretch>
            <a:fillRect/>
          </a:stretch>
        </p:blipFill>
        <p:spPr>
          <a:xfrm>
            <a:off x="18936" y="1628521"/>
            <a:ext cx="8042050" cy="2584139"/>
          </a:xfrm>
          <a:prstGeom prst="rect">
            <a:avLst/>
          </a:prstGeom>
        </p:spPr>
      </p:pic>
      <p:sp>
        <p:nvSpPr>
          <p:cNvPr id="16" name="圓角矩形 15"/>
          <p:cNvSpPr/>
          <p:nvPr/>
        </p:nvSpPr>
        <p:spPr>
          <a:xfrm>
            <a:off x="2020193" y="1659574"/>
            <a:ext cx="2069560" cy="417460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kumimoji="0" lang="zh-TW" altLang="en-US">
              <a:solidFill>
                <a:prstClr val="white"/>
              </a:solidFill>
            </a:endParaRPr>
          </a:p>
        </p:txBody>
      </p:sp>
      <p:sp>
        <p:nvSpPr>
          <p:cNvPr id="19" name="圓角矩形 18"/>
          <p:cNvSpPr/>
          <p:nvPr/>
        </p:nvSpPr>
        <p:spPr>
          <a:xfrm>
            <a:off x="4161803" y="1659575"/>
            <a:ext cx="2198440" cy="4186318"/>
          </a:xfrm>
          <a:prstGeom prst="roundRect">
            <a:avLst/>
          </a:prstGeom>
          <a:noFill/>
          <a:ln w="762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kumimoji="0" lang="zh-TW" altLang="en-US">
              <a:solidFill>
                <a:prstClr val="white"/>
              </a:solidFill>
            </a:endParaRP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871217" y="1556287"/>
            <a:ext cx="1894104" cy="41670"/>
          </a:xfrm>
          <a:prstGeom prst="rect">
            <a:avLst/>
          </a:prstGeom>
        </p:spPr>
      </p:pic>
    </p:spTree>
    <p:extLst>
      <p:ext uri="{BB962C8B-B14F-4D97-AF65-F5344CB8AC3E}">
        <p14:creationId xmlns:p14="http://schemas.microsoft.com/office/powerpoint/2010/main" val="1290344931"/>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250" fill="hold"/>
                                        <p:tgtEl>
                                          <p:spTgt spid="16"/>
                                        </p:tgtEl>
                                        <p:attrNameLst>
                                          <p:attrName>ppt_x</p:attrName>
                                        </p:attrNameLst>
                                      </p:cBhvr>
                                      <p:tavLst>
                                        <p:tav tm="0">
                                          <p:val>
                                            <p:strVal val="0-#ppt_w/2"/>
                                          </p:val>
                                        </p:tav>
                                        <p:tav tm="100000">
                                          <p:val>
                                            <p:strVal val="#ppt_x"/>
                                          </p:val>
                                        </p:tav>
                                      </p:tavLst>
                                    </p:anim>
                                    <p:anim calcmode="lin" valueType="num">
                                      <p:cBhvr additive="base">
                                        <p:cTn id="8" dur="2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250" fill="hold"/>
                                        <p:tgtEl>
                                          <p:spTgt spid="19"/>
                                        </p:tgtEl>
                                        <p:attrNameLst>
                                          <p:attrName>ppt_x</p:attrName>
                                        </p:attrNameLst>
                                      </p:cBhvr>
                                      <p:tavLst>
                                        <p:tav tm="0">
                                          <p:val>
                                            <p:strVal val="0-#ppt_w/2"/>
                                          </p:val>
                                        </p:tav>
                                        <p:tav tm="100000">
                                          <p:val>
                                            <p:strVal val="#ppt_x"/>
                                          </p:val>
                                        </p:tav>
                                      </p:tavLst>
                                    </p:anim>
                                    <p:anim calcmode="lin" valueType="num">
                                      <p:cBhvr additive="base">
                                        <p:cTn id="14" dur="25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9634" name="AutoShape 2"/>
          <p:cNvSpPr>
            <a:spLocks noGrp="1" noChangeArrowheads="1"/>
          </p:cNvSpPr>
          <p:nvPr>
            <p:ph type="title" idx="4294967295"/>
          </p:nvPr>
        </p:nvSpPr>
        <p:spPr bwMode="auto">
          <a:xfrm>
            <a:off x="1050834" y="919283"/>
            <a:ext cx="3185652"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zh-TW" altLang="en-US" sz="3674" b="1" dirty="0">
                <a:solidFill>
                  <a:srgbClr val="00B050"/>
                </a:solidFill>
                <a:latin typeface="Calibri" panose="020F0502020204030204" pitchFamily="34" charset="0"/>
                <a:ea typeface="標楷體" panose="03000509000000000000" pitchFamily="65" charset="-120"/>
              </a:rPr>
              <a:t>入學注意</a:t>
            </a:r>
            <a:r>
              <a:rPr lang="zh-TW" altLang="en-US" sz="3674" b="1" dirty="0">
                <a:solidFill>
                  <a:srgbClr val="00B050"/>
                </a:solidFill>
                <a:latin typeface="Calibri" panose="020F0502020204030204" pitchFamily="34" charset="0"/>
                <a:ea typeface="標楷體" panose="03000509000000000000" pitchFamily="65" charset="-120"/>
              </a:rPr>
              <a:t>事項</a:t>
            </a:r>
            <a:endParaRPr lang="en-US" altLang="zh-TW" sz="3674" b="1" dirty="0">
              <a:solidFill>
                <a:srgbClr val="00B050"/>
              </a:solidFill>
              <a:latin typeface="Times New Roman" panose="02020603050405020304" pitchFamily="18" charset="0"/>
              <a:ea typeface="標楷體" panose="03000509000000000000" pitchFamily="65" charset="-120"/>
            </a:endParaRPr>
          </a:p>
        </p:txBody>
      </p:sp>
      <p:sp>
        <p:nvSpPr>
          <p:cNvPr id="69636" name="投影片編號版面配置區 1"/>
          <p:cNvSpPr txBox="1">
            <a:spLocks noGrp="1"/>
          </p:cNvSpPr>
          <p:nvPr/>
        </p:nvSpPr>
        <p:spPr bwMode="auto">
          <a:xfrm>
            <a:off x="6111379" y="5623870"/>
            <a:ext cx="1657626" cy="27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3" tIns="34986" rIns="69973" bIns="34986" anchor="ctr"/>
          <a:lstStyle>
            <a:lvl1pPr defTabSz="1028700">
              <a:defRPr kumimoji="1" sz="2000">
                <a:solidFill>
                  <a:schemeClr val="tx1"/>
                </a:solidFill>
                <a:latin typeface="Arial" panose="020B0604020202020204" pitchFamily="34" charset="0"/>
                <a:ea typeface="新細明體" panose="02020500000000000000" pitchFamily="18" charset="-120"/>
              </a:defRPr>
            </a:lvl1pPr>
            <a:lvl2pPr marL="742950" indent="-285750" defTabSz="1028700">
              <a:defRPr kumimoji="1" sz="2000">
                <a:solidFill>
                  <a:schemeClr val="tx1"/>
                </a:solidFill>
                <a:latin typeface="Arial" panose="020B0604020202020204" pitchFamily="34" charset="0"/>
                <a:ea typeface="新細明體" panose="02020500000000000000" pitchFamily="18" charset="-120"/>
              </a:defRPr>
            </a:lvl2pPr>
            <a:lvl3pPr marL="1143000" indent="-228600" defTabSz="1028700">
              <a:defRPr kumimoji="1" sz="2000">
                <a:solidFill>
                  <a:schemeClr val="tx1"/>
                </a:solidFill>
                <a:latin typeface="Arial" panose="020B0604020202020204" pitchFamily="34" charset="0"/>
                <a:ea typeface="新細明體" panose="02020500000000000000" pitchFamily="18" charset="-120"/>
              </a:defRPr>
            </a:lvl3pPr>
            <a:lvl4pPr marL="1600200" indent="-228600" defTabSz="1028700">
              <a:defRPr kumimoji="1" sz="2000">
                <a:solidFill>
                  <a:schemeClr val="tx1"/>
                </a:solidFill>
                <a:latin typeface="Arial" panose="020B0604020202020204" pitchFamily="34" charset="0"/>
                <a:ea typeface="新細明體" panose="02020500000000000000" pitchFamily="18" charset="-120"/>
              </a:defRPr>
            </a:lvl4pPr>
            <a:lvl5pPr marL="2057400" indent="-228600" defTabSz="1028700">
              <a:defRPr kumimoji="1" sz="2000">
                <a:solidFill>
                  <a:schemeClr val="tx1"/>
                </a:solidFill>
                <a:latin typeface="Arial" panose="020B0604020202020204" pitchFamily="34" charset="0"/>
                <a:ea typeface="新細明體" panose="02020500000000000000" pitchFamily="18" charset="-120"/>
              </a:defRPr>
            </a:lvl5pPr>
            <a:lvl6pPr marL="25146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pPr algn="r" eaLnBrk="1" fontAlgn="auto" hangingPunct="1">
              <a:spcBef>
                <a:spcPts val="0"/>
              </a:spcBef>
              <a:spcAft>
                <a:spcPts val="0"/>
              </a:spcAft>
            </a:pPr>
            <a:fld id="{44E16815-043D-4C8A-81CB-1AE420C7DC6B}" type="slidenum">
              <a:rPr kumimoji="0" lang="en-US" altLang="zh-TW" sz="953">
                <a:solidFill>
                  <a:prstClr val="black"/>
                </a:solidFill>
                <a:latin typeface="Calibri" panose="020F0502020204030204" pitchFamily="34" charset="0"/>
              </a:rPr>
              <a:pPr algn="r" eaLnBrk="1" fontAlgn="auto" hangingPunct="1">
                <a:spcBef>
                  <a:spcPts val="0"/>
                </a:spcBef>
                <a:spcAft>
                  <a:spcPts val="0"/>
                </a:spcAft>
              </a:pPr>
              <a:t>29</a:t>
            </a:fld>
            <a:endParaRPr kumimoji="0" lang="en-US" altLang="zh-TW" sz="953">
              <a:solidFill>
                <a:prstClr val="black"/>
              </a:solidFill>
              <a:latin typeface="Calibri" panose="020F0502020204030204" pitchFamily="34" charset="0"/>
            </a:endParaRPr>
          </a:p>
        </p:txBody>
      </p:sp>
      <p:grpSp>
        <p:nvGrpSpPr>
          <p:cNvPr id="5" name="Group 4"/>
          <p:cNvGrpSpPr>
            <a:grpSpLocks/>
          </p:cNvGrpSpPr>
          <p:nvPr/>
        </p:nvGrpSpPr>
        <p:grpSpPr bwMode="auto">
          <a:xfrm>
            <a:off x="137160" y="1790275"/>
            <a:ext cx="9006127" cy="4109371"/>
            <a:chOff x="703" y="936"/>
            <a:chExt cx="4552" cy="2767"/>
          </a:xfrm>
        </p:grpSpPr>
        <p:grpSp>
          <p:nvGrpSpPr>
            <p:cNvPr id="6" name="Group 5"/>
            <p:cNvGrpSpPr>
              <a:grpSpLocks/>
            </p:cNvGrpSpPr>
            <p:nvPr/>
          </p:nvGrpSpPr>
          <p:grpSpPr bwMode="auto">
            <a:xfrm>
              <a:off x="703" y="936"/>
              <a:ext cx="4552" cy="737"/>
              <a:chOff x="703" y="935"/>
              <a:chExt cx="4552" cy="388"/>
            </a:xfrm>
          </p:grpSpPr>
          <p:sp>
            <p:nvSpPr>
              <p:cNvPr id="13" name="Rectangle 6"/>
              <p:cNvSpPr>
                <a:spLocks noChangeArrowheads="1"/>
              </p:cNvSpPr>
              <p:nvPr/>
            </p:nvSpPr>
            <p:spPr bwMode="auto">
              <a:xfrm>
                <a:off x="703" y="935"/>
                <a:ext cx="341" cy="383"/>
              </a:xfrm>
              <a:prstGeom prst="rect">
                <a:avLst/>
              </a:prstGeom>
              <a:solidFill>
                <a:srgbClr val="64633C"/>
              </a:solidFill>
              <a:ln>
                <a:noFill/>
              </a:ln>
              <a:effectLst>
                <a:outerShdw dist="71842" dir="2700000" algn="ctr" rotWithShape="0">
                  <a:srgbClr val="99660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lIns="69973" tIns="34986" rIns="69973" bIns="34986" anchor="ctr"/>
              <a:lstStyle>
                <a:lvl1pPr defTabSz="1028700">
                  <a:defRPr kumimoji="1" sz="2000">
                    <a:solidFill>
                      <a:schemeClr val="tx1"/>
                    </a:solidFill>
                    <a:latin typeface="Arial" panose="020B0604020202020204" pitchFamily="34" charset="0"/>
                    <a:ea typeface="新細明體" panose="02020500000000000000" pitchFamily="18" charset="-120"/>
                  </a:defRPr>
                </a:lvl1pPr>
                <a:lvl2pPr marL="742950" indent="-285750" defTabSz="1028700">
                  <a:defRPr kumimoji="1" sz="2000">
                    <a:solidFill>
                      <a:schemeClr val="tx1"/>
                    </a:solidFill>
                    <a:latin typeface="Arial" panose="020B0604020202020204" pitchFamily="34" charset="0"/>
                    <a:ea typeface="新細明體" panose="02020500000000000000" pitchFamily="18" charset="-120"/>
                  </a:defRPr>
                </a:lvl2pPr>
                <a:lvl3pPr marL="1143000" indent="-228600" defTabSz="1028700">
                  <a:defRPr kumimoji="1" sz="2000">
                    <a:solidFill>
                      <a:schemeClr val="tx1"/>
                    </a:solidFill>
                    <a:latin typeface="Arial" panose="020B0604020202020204" pitchFamily="34" charset="0"/>
                    <a:ea typeface="新細明體" panose="02020500000000000000" pitchFamily="18" charset="-120"/>
                  </a:defRPr>
                </a:lvl3pPr>
                <a:lvl4pPr marL="1600200" indent="-228600" defTabSz="1028700">
                  <a:defRPr kumimoji="1" sz="2000">
                    <a:solidFill>
                      <a:schemeClr val="tx1"/>
                    </a:solidFill>
                    <a:latin typeface="Arial" panose="020B0604020202020204" pitchFamily="34" charset="0"/>
                    <a:ea typeface="新細明體" panose="02020500000000000000" pitchFamily="18" charset="-120"/>
                  </a:defRPr>
                </a:lvl4pPr>
                <a:lvl5pPr marL="2057400" indent="-228600" defTabSz="1028700">
                  <a:defRPr kumimoji="1" sz="2000">
                    <a:solidFill>
                      <a:schemeClr val="tx1"/>
                    </a:solidFill>
                    <a:latin typeface="Arial" panose="020B0604020202020204" pitchFamily="34" charset="0"/>
                    <a:ea typeface="新細明體" panose="02020500000000000000" pitchFamily="18" charset="-120"/>
                  </a:defRPr>
                </a:lvl5pPr>
                <a:lvl6pPr marL="25146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pPr algn="ctr" eaLnBrk="1" fontAlgn="auto" hangingPunct="1">
                  <a:spcBef>
                    <a:spcPts val="0"/>
                  </a:spcBef>
                  <a:spcAft>
                    <a:spcPts val="0"/>
                  </a:spcAft>
                </a:pPr>
                <a:r>
                  <a:rPr kumimoji="0" lang="en-US" altLang="zh-TW" sz="2449" b="1">
                    <a:solidFill>
                      <a:prstClr val="white"/>
                    </a:solidFill>
                    <a:latin typeface="Calibri" panose="020F0502020204030204" pitchFamily="34" charset="0"/>
                  </a:rPr>
                  <a:t>1</a:t>
                </a:r>
                <a:endParaRPr kumimoji="0" lang="en-US" altLang="ja-JP" sz="2449" b="1">
                  <a:solidFill>
                    <a:prstClr val="white"/>
                  </a:solidFill>
                  <a:latin typeface="Calibri" panose="020F0502020204030204" pitchFamily="34" charset="0"/>
                  <a:ea typeface="MS PGothic" panose="020B0600070205080204" pitchFamily="34" charset="-128"/>
                </a:endParaRPr>
              </a:p>
            </p:txBody>
          </p:sp>
          <p:sp>
            <p:nvSpPr>
              <p:cNvPr id="14" name="Rectangle 7"/>
              <p:cNvSpPr>
                <a:spLocks noChangeArrowheads="1"/>
              </p:cNvSpPr>
              <p:nvPr/>
            </p:nvSpPr>
            <p:spPr bwMode="auto">
              <a:xfrm>
                <a:off x="1044" y="935"/>
                <a:ext cx="4211" cy="388"/>
              </a:xfrm>
              <a:prstGeom prst="rect">
                <a:avLst/>
              </a:prstGeom>
              <a:solidFill>
                <a:srgbClr val="F7F6C1"/>
              </a:solidFill>
              <a:ln>
                <a:noFill/>
              </a:ln>
              <a:effectLst>
                <a:outerShdw dist="71842" dir="2700000" algn="ctr" rotWithShape="0">
                  <a:srgbClr val="99660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lIns="69973" tIns="34986" rIns="69973" bIns="34986" anchor="ctr"/>
              <a:lstStyle>
                <a:lvl1pPr defTabSz="1028700">
                  <a:defRPr kumimoji="1" sz="2000">
                    <a:solidFill>
                      <a:schemeClr val="tx1"/>
                    </a:solidFill>
                    <a:latin typeface="Arial" panose="020B0604020202020204" pitchFamily="34" charset="0"/>
                    <a:ea typeface="新細明體" panose="02020500000000000000" pitchFamily="18" charset="-120"/>
                  </a:defRPr>
                </a:lvl1pPr>
                <a:lvl2pPr marL="742950" indent="-285750" defTabSz="1028700">
                  <a:defRPr kumimoji="1" sz="2000">
                    <a:solidFill>
                      <a:schemeClr val="tx1"/>
                    </a:solidFill>
                    <a:latin typeface="Arial" panose="020B0604020202020204" pitchFamily="34" charset="0"/>
                    <a:ea typeface="新細明體" panose="02020500000000000000" pitchFamily="18" charset="-120"/>
                  </a:defRPr>
                </a:lvl2pPr>
                <a:lvl3pPr marL="1143000" indent="-228600" defTabSz="1028700">
                  <a:defRPr kumimoji="1" sz="2000">
                    <a:solidFill>
                      <a:schemeClr val="tx1"/>
                    </a:solidFill>
                    <a:latin typeface="Arial" panose="020B0604020202020204" pitchFamily="34" charset="0"/>
                    <a:ea typeface="新細明體" panose="02020500000000000000" pitchFamily="18" charset="-120"/>
                  </a:defRPr>
                </a:lvl3pPr>
                <a:lvl4pPr marL="1600200" indent="-228600" defTabSz="1028700">
                  <a:defRPr kumimoji="1" sz="2000">
                    <a:solidFill>
                      <a:schemeClr val="tx1"/>
                    </a:solidFill>
                    <a:latin typeface="Arial" panose="020B0604020202020204" pitchFamily="34" charset="0"/>
                    <a:ea typeface="新細明體" panose="02020500000000000000" pitchFamily="18" charset="-120"/>
                  </a:defRPr>
                </a:lvl4pPr>
                <a:lvl5pPr marL="2057400" indent="-228600" defTabSz="1028700">
                  <a:defRPr kumimoji="1" sz="2000">
                    <a:solidFill>
                      <a:schemeClr val="tx1"/>
                    </a:solidFill>
                    <a:latin typeface="Arial" panose="020B0604020202020204" pitchFamily="34" charset="0"/>
                    <a:ea typeface="新細明體" panose="02020500000000000000" pitchFamily="18" charset="-120"/>
                  </a:defRPr>
                </a:lvl5pPr>
                <a:lvl6pPr marL="25146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pPr eaLnBrk="1" fontAlgn="auto" hangingPunct="1">
                  <a:spcBef>
                    <a:spcPts val="0"/>
                  </a:spcBef>
                  <a:spcAft>
                    <a:spcPts val="0"/>
                  </a:spcAft>
                </a:pPr>
                <a:r>
                  <a:rPr kumimoji="0" lang="zh-TW" altLang="en-US" sz="2400" b="1" dirty="0">
                    <a:solidFill>
                      <a:prstClr val="black"/>
                    </a:solidFill>
                    <a:latin typeface="標楷體" panose="03000509000000000000" pitchFamily="65" charset="-120"/>
                    <a:ea typeface="標楷體" panose="03000509000000000000" pitchFamily="65" charset="-120"/>
                  </a:rPr>
                  <a:t>須先繳交登記費，否則無法上網選填志願</a:t>
                </a:r>
                <a:endParaRPr kumimoji="0" lang="zh-TW" altLang="en-US" sz="2400" dirty="0">
                  <a:solidFill>
                    <a:prstClr val="black"/>
                  </a:solidFill>
                  <a:latin typeface="標楷體" panose="03000509000000000000" pitchFamily="65" charset="-120"/>
                  <a:ea typeface="標楷體" panose="03000509000000000000" pitchFamily="65" charset="-120"/>
                </a:endParaRPr>
              </a:p>
            </p:txBody>
          </p:sp>
        </p:grpSp>
        <p:grpSp>
          <p:nvGrpSpPr>
            <p:cNvPr id="7" name="Group 8"/>
            <p:cNvGrpSpPr>
              <a:grpSpLocks/>
            </p:cNvGrpSpPr>
            <p:nvPr/>
          </p:nvGrpSpPr>
          <p:grpSpPr bwMode="auto">
            <a:xfrm>
              <a:off x="703" y="1749"/>
              <a:ext cx="4552" cy="866"/>
              <a:chOff x="703" y="862"/>
              <a:chExt cx="4552" cy="456"/>
            </a:xfrm>
          </p:grpSpPr>
          <p:sp>
            <p:nvSpPr>
              <p:cNvPr id="11" name="Rectangle 9"/>
              <p:cNvSpPr>
                <a:spLocks noChangeArrowheads="1"/>
              </p:cNvSpPr>
              <p:nvPr/>
            </p:nvSpPr>
            <p:spPr bwMode="auto">
              <a:xfrm>
                <a:off x="703" y="862"/>
                <a:ext cx="341" cy="455"/>
              </a:xfrm>
              <a:prstGeom prst="rect">
                <a:avLst/>
              </a:prstGeom>
              <a:solidFill>
                <a:srgbClr val="64633C"/>
              </a:solidFill>
              <a:ln>
                <a:noFill/>
              </a:ln>
              <a:effectLst>
                <a:outerShdw dist="71842" dir="2700000" algn="ctr" rotWithShape="0">
                  <a:srgbClr val="99660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lIns="69973" tIns="34986" rIns="69973" bIns="34986" anchor="ctr"/>
              <a:lstStyle>
                <a:lvl1pPr defTabSz="1028700">
                  <a:defRPr kumimoji="1" sz="2000">
                    <a:solidFill>
                      <a:schemeClr val="tx1"/>
                    </a:solidFill>
                    <a:latin typeface="Arial" panose="020B0604020202020204" pitchFamily="34" charset="0"/>
                    <a:ea typeface="新細明體" panose="02020500000000000000" pitchFamily="18" charset="-120"/>
                  </a:defRPr>
                </a:lvl1pPr>
                <a:lvl2pPr marL="742950" indent="-285750" defTabSz="1028700">
                  <a:defRPr kumimoji="1" sz="2000">
                    <a:solidFill>
                      <a:schemeClr val="tx1"/>
                    </a:solidFill>
                    <a:latin typeface="Arial" panose="020B0604020202020204" pitchFamily="34" charset="0"/>
                    <a:ea typeface="新細明體" panose="02020500000000000000" pitchFamily="18" charset="-120"/>
                  </a:defRPr>
                </a:lvl2pPr>
                <a:lvl3pPr marL="1143000" indent="-228600" defTabSz="1028700">
                  <a:defRPr kumimoji="1" sz="2000">
                    <a:solidFill>
                      <a:schemeClr val="tx1"/>
                    </a:solidFill>
                    <a:latin typeface="Arial" panose="020B0604020202020204" pitchFamily="34" charset="0"/>
                    <a:ea typeface="新細明體" panose="02020500000000000000" pitchFamily="18" charset="-120"/>
                  </a:defRPr>
                </a:lvl3pPr>
                <a:lvl4pPr marL="1600200" indent="-228600" defTabSz="1028700">
                  <a:defRPr kumimoji="1" sz="2000">
                    <a:solidFill>
                      <a:schemeClr val="tx1"/>
                    </a:solidFill>
                    <a:latin typeface="Arial" panose="020B0604020202020204" pitchFamily="34" charset="0"/>
                    <a:ea typeface="新細明體" panose="02020500000000000000" pitchFamily="18" charset="-120"/>
                  </a:defRPr>
                </a:lvl4pPr>
                <a:lvl5pPr marL="2057400" indent="-228600" defTabSz="1028700">
                  <a:defRPr kumimoji="1" sz="2000">
                    <a:solidFill>
                      <a:schemeClr val="tx1"/>
                    </a:solidFill>
                    <a:latin typeface="Arial" panose="020B0604020202020204" pitchFamily="34" charset="0"/>
                    <a:ea typeface="新細明體" panose="02020500000000000000" pitchFamily="18" charset="-120"/>
                  </a:defRPr>
                </a:lvl5pPr>
                <a:lvl6pPr marL="25146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pPr algn="ctr" eaLnBrk="1" fontAlgn="auto" hangingPunct="1">
                  <a:spcBef>
                    <a:spcPts val="0"/>
                  </a:spcBef>
                  <a:spcAft>
                    <a:spcPts val="0"/>
                  </a:spcAft>
                </a:pPr>
                <a:r>
                  <a:rPr kumimoji="0" lang="en-US" altLang="zh-TW" sz="2449" b="1">
                    <a:solidFill>
                      <a:prstClr val="white"/>
                    </a:solidFill>
                    <a:latin typeface="Calibri" panose="020F0502020204030204" pitchFamily="34" charset="0"/>
                  </a:rPr>
                  <a:t>2</a:t>
                </a:r>
                <a:endParaRPr kumimoji="0" lang="en-US" altLang="ja-JP" sz="2449" b="1">
                  <a:solidFill>
                    <a:prstClr val="white"/>
                  </a:solidFill>
                  <a:latin typeface="Calibri" panose="020F0502020204030204" pitchFamily="34" charset="0"/>
                  <a:ea typeface="MS PGothic" panose="020B0600070205080204" pitchFamily="34" charset="-128"/>
                </a:endParaRPr>
              </a:p>
            </p:txBody>
          </p:sp>
          <p:sp>
            <p:nvSpPr>
              <p:cNvPr id="12" name="Rectangle 10"/>
              <p:cNvSpPr>
                <a:spLocks noChangeArrowheads="1"/>
              </p:cNvSpPr>
              <p:nvPr/>
            </p:nvSpPr>
            <p:spPr bwMode="auto">
              <a:xfrm>
                <a:off x="1044" y="862"/>
                <a:ext cx="4211" cy="456"/>
              </a:xfrm>
              <a:prstGeom prst="rect">
                <a:avLst/>
              </a:prstGeom>
              <a:solidFill>
                <a:srgbClr val="F7F6C1"/>
              </a:solidFill>
              <a:ln w="9525" algn="ctr">
                <a:noFill/>
                <a:miter lim="800000"/>
                <a:headEnd/>
                <a:tailEnd/>
              </a:ln>
              <a:effectLst>
                <a:outerShdw dist="71842" dir="2700000" algn="ctr" rotWithShape="0">
                  <a:srgbClr val="996600">
                    <a:alpha val="50000"/>
                  </a:srgbClr>
                </a:outerShdw>
              </a:effectLst>
            </p:spPr>
            <p:txBody>
              <a:bodyPr wrap="none" lIns="69973" tIns="34986" rIns="69973" bIns="34986" anchor="ctr"/>
              <a:lstStyle/>
              <a:p>
                <a:pPr defTabSz="699773" eaLnBrk="1" fontAlgn="auto" hangingPunct="1">
                  <a:spcBef>
                    <a:spcPts val="0"/>
                  </a:spcBef>
                  <a:spcAft>
                    <a:spcPts val="0"/>
                  </a:spcAft>
                  <a:defRPr/>
                </a:pPr>
                <a:endParaRPr kumimoji="0" lang="en-US" altLang="zh-TW" sz="1565" b="1" dirty="0">
                  <a:solidFill>
                    <a:prstClr val="black"/>
                  </a:solidFill>
                  <a:latin typeface="Times New Roman" pitchFamily="18" charset="0"/>
                  <a:ea typeface="Apple LiGothic Medium"/>
                  <a:cs typeface="Apple LiGothic Medium"/>
                </a:endParaRPr>
              </a:p>
              <a:p>
                <a:pPr defTabSz="699773" eaLnBrk="1" fontAlgn="auto" hangingPunct="1">
                  <a:spcBef>
                    <a:spcPts val="0"/>
                  </a:spcBef>
                  <a:spcAft>
                    <a:spcPts val="0"/>
                  </a:spcAft>
                  <a:defRPr/>
                </a:pPr>
                <a:r>
                  <a:rPr kumimoji="0" lang="zh-TW" altLang="en-US" sz="2400" b="1" dirty="0">
                    <a:solidFill>
                      <a:prstClr val="black"/>
                    </a:solidFill>
                    <a:latin typeface="標楷體" pitchFamily="65" charset="-120"/>
                    <a:ea typeface="標楷體" pitchFamily="65" charset="-120"/>
                  </a:rPr>
                  <a:t>分發登記制，考生上網至大學考試入學分發委員會</a:t>
                </a:r>
                <a:endParaRPr kumimoji="0" lang="en-US" altLang="zh-TW" sz="2400" b="1" dirty="0">
                  <a:solidFill>
                    <a:prstClr val="black"/>
                  </a:solidFill>
                  <a:latin typeface="標楷體" pitchFamily="65" charset="-120"/>
                  <a:ea typeface="標楷體" pitchFamily="65" charset="-120"/>
                </a:endParaRPr>
              </a:p>
              <a:p>
                <a:pPr defTabSz="699773" eaLnBrk="1" fontAlgn="auto" hangingPunct="1">
                  <a:spcBef>
                    <a:spcPts val="0"/>
                  </a:spcBef>
                  <a:spcAft>
                    <a:spcPts val="0"/>
                  </a:spcAft>
                  <a:defRPr/>
                </a:pPr>
                <a:r>
                  <a:rPr kumimoji="0" lang="en-US" altLang="zh-TW" sz="2400" b="1" dirty="0">
                    <a:solidFill>
                      <a:prstClr val="black"/>
                    </a:solidFill>
                    <a:latin typeface="Times New Roman" panose="02020603050405020304" pitchFamily="18" charset="0"/>
                    <a:ea typeface="標楷體" pitchFamily="65" charset="-120"/>
                    <a:cs typeface="Times New Roman" panose="02020603050405020304" pitchFamily="18" charset="0"/>
                  </a:rPr>
                  <a:t>  </a:t>
                </a:r>
                <a:r>
                  <a:rPr kumimoji="0" lang="en-US" altLang="zh-TW" sz="2400" b="1" dirty="0">
                    <a:solidFill>
                      <a:prstClr val="black"/>
                    </a:solidFill>
                    <a:latin typeface="Times New Roman" panose="02020603050405020304" pitchFamily="18" charset="0"/>
                    <a:ea typeface="標楷體" pitchFamily="65" charset="-120"/>
                    <a:cs typeface="Times New Roman" panose="02020603050405020304" pitchFamily="18" charset="0"/>
                    <a:hlinkClick r:id="rId2"/>
                  </a:rPr>
                  <a:t>http</a:t>
                </a:r>
                <a:r>
                  <a:rPr kumimoji="0" lang="en-US" altLang="zh-TW" sz="2400" b="1" dirty="0">
                    <a:solidFill>
                      <a:prstClr val="black"/>
                    </a:solidFill>
                    <a:latin typeface="Times New Roman" panose="02020603050405020304" pitchFamily="18" charset="0"/>
                    <a:ea typeface="標楷體" pitchFamily="65" charset="-120"/>
                    <a:cs typeface="Times New Roman" panose="02020603050405020304" pitchFamily="18" charset="0"/>
                    <a:hlinkClick r:id="rId2"/>
                  </a:rPr>
                  <a:t>://www.uac.edu.tw</a:t>
                </a:r>
                <a:r>
                  <a:rPr kumimoji="0" lang="en-US" altLang="zh-TW" sz="2400" b="1" dirty="0">
                    <a:solidFill>
                      <a:prstClr val="black"/>
                    </a:solidFill>
                    <a:latin typeface="Times New Roman" panose="02020603050405020304" pitchFamily="18" charset="0"/>
                    <a:ea typeface="標楷體" pitchFamily="65" charset="-120"/>
                    <a:cs typeface="Times New Roman" panose="02020603050405020304" pitchFamily="18" charset="0"/>
                  </a:rPr>
                  <a:t> </a:t>
                </a:r>
                <a:r>
                  <a:rPr kumimoji="0" lang="zh-TW" altLang="en-US" sz="2400" b="1" dirty="0">
                    <a:solidFill>
                      <a:prstClr val="black"/>
                    </a:solidFill>
                    <a:latin typeface="Times New Roman" panose="02020603050405020304" pitchFamily="18" charset="0"/>
                    <a:ea typeface="標楷體" pitchFamily="65" charset="-120"/>
                    <a:cs typeface="Times New Roman" panose="02020603050405020304" pitchFamily="18" charset="0"/>
                  </a:rPr>
                  <a:t>選</a:t>
                </a:r>
                <a:r>
                  <a:rPr kumimoji="0" lang="zh-TW" altLang="en-US" sz="2400" b="1" dirty="0">
                    <a:solidFill>
                      <a:prstClr val="black"/>
                    </a:solidFill>
                    <a:latin typeface="Times New Roman" panose="02020603050405020304" pitchFamily="18" charset="0"/>
                    <a:ea typeface="標楷體" pitchFamily="65" charset="-120"/>
                    <a:cs typeface="Times New Roman" panose="02020603050405020304" pitchFamily="18" charset="0"/>
                  </a:rPr>
                  <a:t>填志願</a:t>
                </a:r>
                <a:r>
                  <a:rPr kumimoji="0" lang="zh-TW" altLang="en-US" sz="2400" b="1" dirty="0">
                    <a:solidFill>
                      <a:prstClr val="black"/>
                    </a:solidFill>
                    <a:latin typeface="Times New Roman" panose="02020603050405020304" pitchFamily="18" charset="0"/>
                    <a:cs typeface="Times New Roman" panose="02020603050405020304" pitchFamily="18" charset="0"/>
                  </a:rPr>
                  <a:t>，</a:t>
                </a:r>
                <a:endParaRPr kumimoji="0" lang="en-US" altLang="zh-TW" sz="2400" b="1" dirty="0">
                  <a:solidFill>
                    <a:prstClr val="black"/>
                  </a:solidFill>
                  <a:latin typeface="Times New Roman" panose="02020603050405020304" pitchFamily="18" charset="0"/>
                  <a:cs typeface="Times New Roman" panose="02020603050405020304" pitchFamily="18" charset="0"/>
                </a:endParaRPr>
              </a:p>
              <a:p>
                <a:pPr defTabSz="699773" eaLnBrk="1" fontAlgn="auto" hangingPunct="1">
                  <a:spcBef>
                    <a:spcPts val="0"/>
                  </a:spcBef>
                  <a:spcAft>
                    <a:spcPts val="0"/>
                  </a:spcAft>
                  <a:defRPr/>
                </a:pPr>
                <a:r>
                  <a:rPr kumimoji="0" lang="zh-TW" altLang="en-US" sz="2400" dirty="0">
                    <a:solidFill>
                      <a:srgbClr val="FF0000"/>
                    </a:solidFill>
                    <a:latin typeface="Times New Roman" panose="02020603050405020304" pitchFamily="18" charset="0"/>
                    <a:ea typeface="標楷體" pitchFamily="65" charset="-120"/>
                    <a:cs typeface="Times New Roman" panose="02020603050405020304" pitchFamily="18" charset="0"/>
                  </a:rPr>
                  <a:t>志願</a:t>
                </a:r>
                <a:r>
                  <a:rPr kumimoji="0" lang="zh-TW" altLang="en-US" sz="2400" dirty="0">
                    <a:solidFill>
                      <a:srgbClr val="FF0000"/>
                    </a:solidFill>
                    <a:latin typeface="Times New Roman" panose="02020603050405020304" pitchFamily="18" charset="0"/>
                    <a:ea typeface="標楷體" pitchFamily="65" charset="-120"/>
                    <a:cs typeface="Times New Roman" panose="02020603050405020304" pitchFamily="18" charset="0"/>
                  </a:rPr>
                  <a:t>數最多為</a:t>
                </a:r>
                <a:r>
                  <a:rPr kumimoji="0" lang="en-US" altLang="zh-TW" sz="2400" dirty="0">
                    <a:solidFill>
                      <a:srgbClr val="FF0000"/>
                    </a:solidFill>
                    <a:latin typeface="Times New Roman" panose="02020603050405020304" pitchFamily="18" charset="0"/>
                    <a:ea typeface="標楷體" pitchFamily="65" charset="-120"/>
                    <a:cs typeface="Times New Roman" panose="02020603050405020304" pitchFamily="18" charset="0"/>
                  </a:rPr>
                  <a:t>100</a:t>
                </a:r>
                <a:r>
                  <a:rPr kumimoji="0" lang="zh-TW" altLang="en-US" sz="2400" dirty="0">
                    <a:solidFill>
                      <a:srgbClr val="FF0000"/>
                    </a:solidFill>
                    <a:latin typeface="Times New Roman" panose="02020603050405020304" pitchFamily="18" charset="0"/>
                    <a:ea typeface="標楷體" pitchFamily="65" charset="-120"/>
                    <a:cs typeface="Times New Roman" panose="02020603050405020304" pitchFamily="18" charset="0"/>
                  </a:rPr>
                  <a:t>個</a:t>
                </a:r>
              </a:p>
              <a:p>
                <a:pPr defTabSz="699773" eaLnBrk="1" fontAlgn="auto" hangingPunct="1">
                  <a:spcBef>
                    <a:spcPts val="0"/>
                  </a:spcBef>
                  <a:spcAft>
                    <a:spcPts val="0"/>
                  </a:spcAft>
                  <a:defRPr/>
                </a:pPr>
                <a:endParaRPr kumimoji="0" lang="ja-JP" altLang="en-US" sz="2400" dirty="0">
                  <a:solidFill>
                    <a:srgbClr val="FF0000"/>
                  </a:solidFill>
                  <a:effectLst>
                    <a:outerShdw blurRad="38100" dist="38100" dir="2700000" algn="tl">
                      <a:srgbClr val="000000"/>
                    </a:outerShdw>
                  </a:effectLst>
                  <a:latin typeface="Times New Roman" pitchFamily="18" charset="0"/>
                  <a:ea typeface="Apple LiGothic Medium"/>
                  <a:cs typeface="Apple LiGothic Medium"/>
                </a:endParaRPr>
              </a:p>
            </p:txBody>
          </p:sp>
        </p:grpSp>
        <p:grpSp>
          <p:nvGrpSpPr>
            <p:cNvPr id="8" name="Group 11"/>
            <p:cNvGrpSpPr>
              <a:grpSpLocks/>
            </p:cNvGrpSpPr>
            <p:nvPr/>
          </p:nvGrpSpPr>
          <p:grpSpPr bwMode="auto">
            <a:xfrm>
              <a:off x="703" y="2700"/>
              <a:ext cx="4552" cy="1003"/>
              <a:chOff x="703" y="861"/>
              <a:chExt cx="4552" cy="528"/>
            </a:xfrm>
          </p:grpSpPr>
          <p:sp>
            <p:nvSpPr>
              <p:cNvPr id="9" name="Rectangle 12"/>
              <p:cNvSpPr>
                <a:spLocks noChangeArrowheads="1"/>
              </p:cNvSpPr>
              <p:nvPr/>
            </p:nvSpPr>
            <p:spPr bwMode="auto">
              <a:xfrm>
                <a:off x="703" y="861"/>
                <a:ext cx="341" cy="528"/>
              </a:xfrm>
              <a:prstGeom prst="rect">
                <a:avLst/>
              </a:prstGeom>
              <a:solidFill>
                <a:srgbClr val="64633C"/>
              </a:solidFill>
              <a:ln>
                <a:noFill/>
              </a:ln>
              <a:effectLst>
                <a:outerShdw dist="71842" dir="2700000" algn="ctr" rotWithShape="0">
                  <a:srgbClr val="99660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lIns="69973" tIns="34986" rIns="69973" bIns="34986" anchor="ctr"/>
              <a:lstStyle>
                <a:lvl1pPr defTabSz="1028700">
                  <a:defRPr kumimoji="1" sz="2000">
                    <a:solidFill>
                      <a:schemeClr val="tx1"/>
                    </a:solidFill>
                    <a:latin typeface="Arial" panose="020B0604020202020204" pitchFamily="34" charset="0"/>
                    <a:ea typeface="新細明體" panose="02020500000000000000" pitchFamily="18" charset="-120"/>
                  </a:defRPr>
                </a:lvl1pPr>
                <a:lvl2pPr marL="742950" indent="-285750" defTabSz="1028700">
                  <a:defRPr kumimoji="1" sz="2000">
                    <a:solidFill>
                      <a:schemeClr val="tx1"/>
                    </a:solidFill>
                    <a:latin typeface="Arial" panose="020B0604020202020204" pitchFamily="34" charset="0"/>
                    <a:ea typeface="新細明體" panose="02020500000000000000" pitchFamily="18" charset="-120"/>
                  </a:defRPr>
                </a:lvl2pPr>
                <a:lvl3pPr marL="1143000" indent="-228600" defTabSz="1028700">
                  <a:defRPr kumimoji="1" sz="2000">
                    <a:solidFill>
                      <a:schemeClr val="tx1"/>
                    </a:solidFill>
                    <a:latin typeface="Arial" panose="020B0604020202020204" pitchFamily="34" charset="0"/>
                    <a:ea typeface="新細明體" panose="02020500000000000000" pitchFamily="18" charset="-120"/>
                  </a:defRPr>
                </a:lvl3pPr>
                <a:lvl4pPr marL="1600200" indent="-228600" defTabSz="1028700">
                  <a:defRPr kumimoji="1" sz="2000">
                    <a:solidFill>
                      <a:schemeClr val="tx1"/>
                    </a:solidFill>
                    <a:latin typeface="Arial" panose="020B0604020202020204" pitchFamily="34" charset="0"/>
                    <a:ea typeface="新細明體" panose="02020500000000000000" pitchFamily="18" charset="-120"/>
                  </a:defRPr>
                </a:lvl4pPr>
                <a:lvl5pPr marL="2057400" indent="-228600" defTabSz="1028700">
                  <a:defRPr kumimoji="1" sz="2000">
                    <a:solidFill>
                      <a:schemeClr val="tx1"/>
                    </a:solidFill>
                    <a:latin typeface="Arial" panose="020B0604020202020204" pitchFamily="34" charset="0"/>
                    <a:ea typeface="新細明體" panose="02020500000000000000" pitchFamily="18" charset="-120"/>
                  </a:defRPr>
                </a:lvl5pPr>
                <a:lvl6pPr marL="25146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pPr algn="ctr" eaLnBrk="1" fontAlgn="auto" hangingPunct="1">
                  <a:spcBef>
                    <a:spcPts val="0"/>
                  </a:spcBef>
                  <a:spcAft>
                    <a:spcPts val="0"/>
                  </a:spcAft>
                </a:pPr>
                <a:r>
                  <a:rPr kumimoji="0" lang="en-US" altLang="zh-TW" sz="2449" b="1">
                    <a:solidFill>
                      <a:prstClr val="white"/>
                    </a:solidFill>
                    <a:latin typeface="Calibri" panose="020F0502020204030204" pitchFamily="34" charset="0"/>
                  </a:rPr>
                  <a:t>3</a:t>
                </a:r>
                <a:endParaRPr kumimoji="0" lang="en-US" altLang="ja-JP" sz="2449" b="1">
                  <a:solidFill>
                    <a:prstClr val="white"/>
                  </a:solidFill>
                  <a:latin typeface="Calibri" panose="020F0502020204030204" pitchFamily="34" charset="0"/>
                  <a:ea typeface="MS PGothic" panose="020B0600070205080204" pitchFamily="34" charset="-128"/>
                </a:endParaRPr>
              </a:p>
            </p:txBody>
          </p:sp>
          <p:sp>
            <p:nvSpPr>
              <p:cNvPr id="10" name="Rectangle 13"/>
              <p:cNvSpPr>
                <a:spLocks noChangeArrowheads="1"/>
              </p:cNvSpPr>
              <p:nvPr/>
            </p:nvSpPr>
            <p:spPr bwMode="auto">
              <a:xfrm>
                <a:off x="1044" y="862"/>
                <a:ext cx="4211" cy="527"/>
              </a:xfrm>
              <a:prstGeom prst="rect">
                <a:avLst/>
              </a:prstGeom>
              <a:solidFill>
                <a:srgbClr val="F7F6C1"/>
              </a:solidFill>
              <a:ln>
                <a:noFill/>
              </a:ln>
              <a:effectLst>
                <a:outerShdw dist="71842" dir="2700000" algn="ctr" rotWithShape="0">
                  <a:srgbClr val="996600">
                    <a:alpha val="50000"/>
                  </a:srgbClr>
                </a:outer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lIns="69973" tIns="34986" rIns="69973" bIns="34986" anchor="ctr"/>
              <a:lstStyle>
                <a:lvl1pPr defTabSz="1028700">
                  <a:defRPr kumimoji="1" sz="2000">
                    <a:solidFill>
                      <a:schemeClr val="tx1"/>
                    </a:solidFill>
                    <a:latin typeface="Arial" panose="020B0604020202020204" pitchFamily="34" charset="0"/>
                    <a:ea typeface="新細明體" panose="02020500000000000000" pitchFamily="18" charset="-120"/>
                  </a:defRPr>
                </a:lvl1pPr>
                <a:lvl2pPr marL="742950" indent="-285750" defTabSz="1028700">
                  <a:defRPr kumimoji="1" sz="2000">
                    <a:solidFill>
                      <a:schemeClr val="tx1"/>
                    </a:solidFill>
                    <a:latin typeface="Arial" panose="020B0604020202020204" pitchFamily="34" charset="0"/>
                    <a:ea typeface="新細明體" panose="02020500000000000000" pitchFamily="18" charset="-120"/>
                  </a:defRPr>
                </a:lvl2pPr>
                <a:lvl3pPr marL="1143000" indent="-228600" defTabSz="1028700">
                  <a:defRPr kumimoji="1" sz="2000">
                    <a:solidFill>
                      <a:schemeClr val="tx1"/>
                    </a:solidFill>
                    <a:latin typeface="Arial" panose="020B0604020202020204" pitchFamily="34" charset="0"/>
                    <a:ea typeface="新細明體" panose="02020500000000000000" pitchFamily="18" charset="-120"/>
                  </a:defRPr>
                </a:lvl3pPr>
                <a:lvl4pPr marL="1600200" indent="-228600" defTabSz="1028700">
                  <a:defRPr kumimoji="1" sz="2000">
                    <a:solidFill>
                      <a:schemeClr val="tx1"/>
                    </a:solidFill>
                    <a:latin typeface="Arial" panose="020B0604020202020204" pitchFamily="34" charset="0"/>
                    <a:ea typeface="新細明體" panose="02020500000000000000" pitchFamily="18" charset="-120"/>
                  </a:defRPr>
                </a:lvl4pPr>
                <a:lvl5pPr marL="2057400" indent="-228600" defTabSz="1028700">
                  <a:defRPr kumimoji="1" sz="2000">
                    <a:solidFill>
                      <a:schemeClr val="tx1"/>
                    </a:solidFill>
                    <a:latin typeface="Arial" panose="020B0604020202020204" pitchFamily="34" charset="0"/>
                    <a:ea typeface="新細明體" panose="02020500000000000000" pitchFamily="18" charset="-120"/>
                  </a:defRPr>
                </a:lvl5pPr>
                <a:lvl6pPr marL="25146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pPr eaLnBrk="1" fontAlgn="auto" hangingPunct="1">
                  <a:spcBef>
                    <a:spcPts val="0"/>
                  </a:spcBef>
                  <a:spcAft>
                    <a:spcPts val="0"/>
                  </a:spcAft>
                </a:pPr>
                <a:r>
                  <a:rPr kumimoji="0" lang="zh-TW" altLang="en-US" sz="2400" b="1" dirty="0">
                    <a:solidFill>
                      <a:prstClr val="black"/>
                    </a:solidFill>
                    <a:latin typeface="Times New Roman" panose="02020603050405020304" pitchFamily="18" charset="0"/>
                    <a:ea typeface="標楷體" panose="03000509000000000000" pitchFamily="65" charset="-120"/>
                  </a:rPr>
                  <a:t>己獲取大學特殊選才、繁星推薦</a:t>
                </a:r>
                <a:r>
                  <a:rPr kumimoji="0" lang="zh-TW" altLang="en-US" sz="2400" b="1" dirty="0">
                    <a:solidFill>
                      <a:prstClr val="black"/>
                    </a:solidFill>
                    <a:latin typeface="PMingLiU" panose="02020500000000000000" pitchFamily="18" charset="-120"/>
                    <a:ea typeface="PMingLiU" panose="02020500000000000000" pitchFamily="18" charset="-120"/>
                  </a:rPr>
                  <a:t>、</a:t>
                </a:r>
                <a:r>
                  <a:rPr kumimoji="0" lang="zh-TW" altLang="en-US" sz="2400" b="1" dirty="0">
                    <a:solidFill>
                      <a:prstClr val="black"/>
                    </a:solidFill>
                    <a:latin typeface="Times New Roman" panose="02020603050405020304" pitchFamily="18" charset="0"/>
                    <a:ea typeface="標楷體" panose="03000509000000000000" pitchFamily="65" charset="-120"/>
                  </a:rPr>
                  <a:t>個人申請等入學資格，</a:t>
                </a:r>
                <a:endParaRPr kumimoji="0" lang="en-US" altLang="zh-TW" sz="2400" b="1" dirty="0">
                  <a:solidFill>
                    <a:prstClr val="black"/>
                  </a:solidFill>
                  <a:latin typeface="Times New Roman" panose="02020603050405020304" pitchFamily="18" charset="0"/>
                  <a:ea typeface="標楷體" panose="03000509000000000000" pitchFamily="65" charset="-120"/>
                </a:endParaRPr>
              </a:p>
              <a:p>
                <a:pPr eaLnBrk="1" fontAlgn="auto" hangingPunct="1">
                  <a:spcBef>
                    <a:spcPts val="0"/>
                  </a:spcBef>
                  <a:spcAft>
                    <a:spcPts val="0"/>
                  </a:spcAft>
                </a:pPr>
                <a:r>
                  <a:rPr kumimoji="0" lang="zh-TW" altLang="en-US" sz="2400" b="1" dirty="0">
                    <a:solidFill>
                      <a:prstClr val="black"/>
                    </a:solidFill>
                    <a:latin typeface="Times New Roman" panose="02020603050405020304" pitchFamily="18" charset="0"/>
                    <a:ea typeface="標楷體" panose="03000509000000000000" pitchFamily="65" charset="-120"/>
                  </a:rPr>
                  <a:t>或技專校院各種入學管道入學</a:t>
                </a:r>
                <a:r>
                  <a:rPr kumimoji="0" lang="zh-TW" altLang="en-US" sz="2400" b="1" dirty="0">
                    <a:solidFill>
                      <a:prstClr val="black"/>
                    </a:solidFill>
                    <a:latin typeface="標楷體" panose="03000509000000000000" pitchFamily="65" charset="-120"/>
                    <a:ea typeface="標楷體" panose="03000509000000000000" pitchFamily="65" charset="-120"/>
                  </a:rPr>
                  <a:t>資格，或各種保送入學資格者</a:t>
                </a:r>
                <a:r>
                  <a:rPr kumimoji="0" lang="zh-TW" altLang="en-US" sz="2400" b="1" dirty="0">
                    <a:solidFill>
                      <a:prstClr val="black"/>
                    </a:solidFill>
                    <a:latin typeface="PMingLiU" panose="02020500000000000000" pitchFamily="18" charset="-120"/>
                    <a:ea typeface="PMingLiU" panose="02020500000000000000" pitchFamily="18" charset="-120"/>
                  </a:rPr>
                  <a:t>，</a:t>
                </a:r>
                <a:endParaRPr kumimoji="0" lang="zh-TW" altLang="en-US" sz="2400" b="1" dirty="0">
                  <a:solidFill>
                    <a:prstClr val="black"/>
                  </a:solidFill>
                  <a:latin typeface="標楷體" panose="03000509000000000000" pitchFamily="65" charset="-120"/>
                  <a:ea typeface="標楷體" panose="03000509000000000000" pitchFamily="65" charset="-120"/>
                </a:endParaRPr>
              </a:p>
              <a:p>
                <a:pPr eaLnBrk="1" fontAlgn="auto" hangingPunct="1">
                  <a:spcBef>
                    <a:spcPts val="0"/>
                  </a:spcBef>
                  <a:spcAft>
                    <a:spcPts val="0"/>
                  </a:spcAft>
                </a:pPr>
                <a:r>
                  <a:rPr kumimoji="0" lang="zh-TW" altLang="en-US" sz="2400" b="1" dirty="0">
                    <a:solidFill>
                      <a:prstClr val="black"/>
                    </a:solidFill>
                    <a:latin typeface="Times New Roman" panose="02020603050405020304" pitchFamily="18" charset="0"/>
                    <a:ea typeface="標楷體" panose="03000509000000000000" pitchFamily="65" charset="-120"/>
                  </a:rPr>
                  <a:t>須於規定期限內辦理放棄，才可參加考試分發入學登記</a:t>
                </a:r>
              </a:p>
            </p:txBody>
          </p:sp>
        </p:grpSp>
      </p:grpSp>
      <p:sp>
        <p:nvSpPr>
          <p:cNvPr id="16" name="Rectangle 2"/>
          <p:cNvSpPr>
            <a:spLocks noChangeArrowheads="1"/>
          </p:cNvSpPr>
          <p:nvPr/>
        </p:nvSpPr>
        <p:spPr bwMode="auto">
          <a:xfrm>
            <a:off x="6482943" y="0"/>
            <a:ext cx="2661057" cy="623888"/>
          </a:xfrm>
          <a:prstGeom prst="rect">
            <a:avLst/>
          </a:prstGeom>
          <a:solidFill>
            <a:srgbClr val="C00000"/>
          </a:solidFill>
          <a:ln>
            <a:solidFill>
              <a:schemeClr val="accent3"/>
            </a:solidFill>
          </a:ln>
          <a:extLst/>
        </p:spPr>
        <p:style>
          <a:lnRef idx="2">
            <a:schemeClr val="accent2">
              <a:shade val="50000"/>
            </a:schemeClr>
          </a:lnRef>
          <a:fillRef idx="1">
            <a:schemeClr val="accent2"/>
          </a:fillRef>
          <a:effectRef idx="0">
            <a:schemeClr val="accent2"/>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lgn="ctr" defTabSz="342900" eaLnBrk="1" fontAlgn="auto" hangingPunct="1">
              <a:spcBef>
                <a:spcPct val="0"/>
              </a:spcBef>
              <a:spcAft>
                <a:spcPts val="0"/>
              </a:spcAft>
              <a:buNone/>
            </a:pPr>
            <a:r>
              <a:rPr kumimoji="0" lang="zh-TW" altLang="en-US" sz="3300" b="1" dirty="0">
                <a:ln w="0"/>
                <a:solidFill>
                  <a:prstClr val="white"/>
                </a:solidFill>
                <a:effectLst>
                  <a:outerShdw blurRad="38100" dist="19050" dir="2700000" algn="tl" rotWithShape="0">
                    <a:prstClr val="black">
                      <a:alpha val="40000"/>
                    </a:prstClr>
                  </a:outerShdw>
                </a:effectLst>
                <a:latin typeface="新細明體" panose="02020500000000000000" pitchFamily="18" charset="-120"/>
              </a:rPr>
              <a:t>考試入學 </a:t>
            </a:r>
            <a:r>
              <a:rPr kumimoji="0" lang="en-US" altLang="zh-TW" sz="1500" b="1" dirty="0">
                <a:ln w="0"/>
                <a:solidFill>
                  <a:prstClr val="white"/>
                </a:solidFill>
                <a:effectLst>
                  <a:outerShdw blurRad="38100" dist="19050" dir="2700000" algn="tl" rotWithShape="0">
                    <a:prstClr val="black">
                      <a:alpha val="40000"/>
                    </a:prstClr>
                  </a:outerShdw>
                </a:effectLst>
                <a:latin typeface="新細明體" panose="02020500000000000000" pitchFamily="18" charset="-120"/>
              </a:rPr>
              <a:t>(3/3)</a:t>
            </a:r>
            <a:endParaRPr kumimoji="0" lang="zh-TW" altLang="en-US" sz="1500" b="1" dirty="0">
              <a:ln w="0"/>
              <a:solidFill>
                <a:prstClr val="white"/>
              </a:solidFill>
              <a:effectLst>
                <a:outerShdw blurRad="38100" dist="19050" dir="2700000" algn="tl" rotWithShape="0">
                  <a:prstClr val="black">
                    <a:alpha val="40000"/>
                  </a:prstClr>
                </a:outerShdw>
              </a:effectLst>
              <a:latin typeface="新細明體" panose="02020500000000000000" pitchFamily="18" charset="-120"/>
            </a:endParaRPr>
          </a:p>
        </p:txBody>
      </p:sp>
      <p:pic>
        <p:nvPicPr>
          <p:cNvPr id="15" name="圖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577" y="1637737"/>
            <a:ext cx="3086100" cy="67895"/>
          </a:xfrm>
          <a:prstGeom prst="rect">
            <a:avLst/>
          </a:prstGeom>
        </p:spPr>
      </p:pic>
    </p:spTree>
    <p:extLst>
      <p:ext uri="{BB962C8B-B14F-4D97-AF65-F5344CB8AC3E}">
        <p14:creationId xmlns:p14="http://schemas.microsoft.com/office/powerpoint/2010/main" val="1655087936"/>
      </p:ext>
    </p:extLst>
  </p:cSld>
  <p:clrMapOvr>
    <a:masterClrMapping/>
  </p:clrMapOvr>
  <p:transition>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29440">
              <a:srgbClr val="F5D6C8"/>
            </a:gs>
            <a:gs pos="10000">
              <a:schemeClr val="tx1"/>
            </a:gs>
            <a:gs pos="100000">
              <a:schemeClr val="bg2">
                <a:shade val="96000"/>
                <a:hueMod val="88000"/>
                <a:satMod val="220000"/>
                <a:lumMod val="82000"/>
              </a:schemeClr>
            </a:gs>
          </a:gsLst>
          <a:lin ang="6120000" scaled="1"/>
        </a:gradFill>
        <a:effectLst/>
      </p:bgPr>
    </p:bg>
    <p:spTree>
      <p:nvGrpSpPr>
        <p:cNvPr id="1" name=""/>
        <p:cNvGrpSpPr/>
        <p:nvPr/>
      </p:nvGrpSpPr>
      <p:grpSpPr>
        <a:xfrm>
          <a:off x="0" y="0"/>
          <a:ext cx="0" cy="0"/>
          <a:chOff x="0" y="0"/>
          <a:chExt cx="0" cy="0"/>
        </a:xfrm>
      </p:grpSpPr>
      <p:sp>
        <p:nvSpPr>
          <p:cNvPr id="2" name="Rectangle 1"/>
          <p:cNvSpPr>
            <a:spLocks/>
          </p:cNvSpPr>
          <p:nvPr/>
        </p:nvSpPr>
        <p:spPr bwMode="auto">
          <a:xfrm>
            <a:off x="1219200" y="228600"/>
            <a:ext cx="69262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lstStyle/>
          <a:p>
            <a:pPr eaLnBrk="1" hangingPunct="1">
              <a:defRPr/>
            </a:pPr>
            <a:r>
              <a:rPr lang="zh-TW" altLang="en-US" sz="4400">
                <a:solidFill>
                  <a:srgbClr val="572314"/>
                </a:solidFill>
                <a:effectLst>
                  <a:outerShdw blurRad="38100" dist="38100" dir="2700000" algn="tl">
                    <a:srgbClr val="C0C0C0"/>
                  </a:outerShdw>
                </a:effectLst>
                <a:latin typeface="標楷體" panose="03000509000000000000" pitchFamily="65" charset="-120"/>
                <a:ea typeface="標楷體" panose="03000509000000000000" pitchFamily="65" charset="-120"/>
              </a:rPr>
              <a:t>數學甲和數學乙的區別</a:t>
            </a:r>
          </a:p>
        </p:txBody>
      </p:sp>
      <p:graphicFrame>
        <p:nvGraphicFramePr>
          <p:cNvPr id="136270" name="Group 78"/>
          <p:cNvGraphicFramePr>
            <a:graphicFrameLocks noGrp="1"/>
          </p:cNvGraphicFramePr>
          <p:nvPr>
            <p:extLst>
              <p:ext uri="{D42A27DB-BD31-4B8C-83A1-F6EECF244321}">
                <p14:modId xmlns:p14="http://schemas.microsoft.com/office/powerpoint/2010/main" val="975800180"/>
              </p:ext>
            </p:extLst>
          </p:nvPr>
        </p:nvGraphicFramePr>
        <p:xfrm>
          <a:off x="228600" y="1397000"/>
          <a:ext cx="8623300" cy="3648075"/>
        </p:xfrm>
        <a:graphic>
          <a:graphicData uri="http://schemas.openxmlformats.org/drawingml/2006/table">
            <a:tbl>
              <a:tblPr>
                <a:tableStyleId>{D113A9D2-9D6B-4929-AA2D-F23B5EE8CBE7}</a:tableStyleId>
              </a:tblPr>
              <a:tblGrid>
                <a:gridCol w="757238"/>
                <a:gridCol w="2044700"/>
                <a:gridCol w="2455862"/>
                <a:gridCol w="1676400"/>
                <a:gridCol w="1689100"/>
              </a:tblGrid>
              <a:tr h="584302">
                <a:tc>
                  <a:txBody>
                    <a:bodyPr/>
                    <a:lstStyle>
                      <a:lvl1pPr marL="8255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ea typeface="微軟正黑體" panose="020B0604030504040204" pitchFamily="34" charset="-120"/>
                        </a:defRPr>
                      </a:lvl1pPr>
                      <a:lvl2pPr marL="403225">
                        <a:spcBef>
                          <a:spcPts val="550"/>
                        </a:spcBef>
                        <a:buClr>
                          <a:schemeClr val="accent1"/>
                        </a:buClr>
                        <a:buFont typeface="Verdana" panose="020B0604030504040204" pitchFamily="34" charset="0"/>
                        <a:defRPr sz="2400">
                          <a:solidFill>
                            <a:schemeClr val="tx1"/>
                          </a:solidFill>
                          <a:latin typeface="Gill Sans MT" panose="020B0502020104020203" pitchFamily="34" charset="0"/>
                          <a:ea typeface="微軟正黑體" panose="020B0604030504040204" pitchFamily="34" charset="-120"/>
                        </a:defRPr>
                      </a:lvl2pPr>
                      <a:lvl3pPr marL="657225">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ea typeface="微軟正黑體" panose="020B0604030504040204" pitchFamily="34" charset="-120"/>
                        </a:defRPr>
                      </a:lvl3pPr>
                      <a:lvl4pPr marL="923925">
                        <a:spcBef>
                          <a:spcPct val="20000"/>
                        </a:spcBef>
                        <a:buClr>
                          <a:srgbClr val="C32D2E"/>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4pPr>
                      <a:lvl5pPr marL="1114425">
                        <a:spcBef>
                          <a:spcPct val="20000"/>
                        </a:spcBef>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5pPr>
                      <a:lvl6pPr marL="15716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6pPr>
                      <a:lvl7pPr marL="20288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7pPr>
                      <a:lvl8pPr marL="24860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8pPr>
                      <a:lvl9pPr marL="29432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9p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pPr>
                      <a:endParaRPr kumimoji="0" lang="zh-TW" altLang="en-US" sz="2800" b="0" i="0" u="none" strike="noStrike" cap="none" normalizeH="0" baseline="0" dirty="0" smtClean="0">
                        <a:ln>
                          <a:noFill/>
                        </a:ln>
                        <a:solidFill>
                          <a:schemeClr val="tx1"/>
                        </a:solidFill>
                        <a:effectLst/>
                        <a:latin typeface="Gill Sans MT" panose="020B0502020104020203" pitchFamily="34" charset="0"/>
                        <a:ea typeface="標楷體" panose="03000509000000000000" pitchFamily="65" charset="-120"/>
                      </a:endParaRPr>
                    </a:p>
                  </a:txBody>
                  <a:tcPr marT="45728" marB="45728" horzOverflow="overflow"/>
                </a:tc>
                <a:tc>
                  <a:txBody>
                    <a:bodyPr/>
                    <a:lstStyle>
                      <a:lvl1pPr marL="8255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ea typeface="微軟正黑體" panose="020B0604030504040204" pitchFamily="34" charset="-120"/>
                        </a:defRPr>
                      </a:lvl1pPr>
                      <a:lvl2pPr marL="403225">
                        <a:spcBef>
                          <a:spcPts val="550"/>
                        </a:spcBef>
                        <a:buClr>
                          <a:schemeClr val="accent1"/>
                        </a:buClr>
                        <a:buFont typeface="Verdana" panose="020B0604030504040204" pitchFamily="34" charset="0"/>
                        <a:defRPr sz="2400">
                          <a:solidFill>
                            <a:schemeClr val="tx1"/>
                          </a:solidFill>
                          <a:latin typeface="Gill Sans MT" panose="020B0502020104020203" pitchFamily="34" charset="0"/>
                          <a:ea typeface="微軟正黑體" panose="020B0604030504040204" pitchFamily="34" charset="-120"/>
                        </a:defRPr>
                      </a:lvl2pPr>
                      <a:lvl3pPr marL="657225">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ea typeface="微軟正黑體" panose="020B0604030504040204" pitchFamily="34" charset="-120"/>
                        </a:defRPr>
                      </a:lvl3pPr>
                      <a:lvl4pPr marL="923925">
                        <a:spcBef>
                          <a:spcPct val="20000"/>
                        </a:spcBef>
                        <a:buClr>
                          <a:srgbClr val="C32D2E"/>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4pPr>
                      <a:lvl5pPr marL="1114425">
                        <a:spcBef>
                          <a:spcPct val="20000"/>
                        </a:spcBef>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5pPr>
                      <a:lvl6pPr marL="15716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6pPr>
                      <a:lvl7pPr marL="20288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7pPr>
                      <a:lvl8pPr marL="24860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8pPr>
                      <a:lvl9pPr marL="29432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9pPr>
                    </a:lstStyle>
                    <a:p>
                      <a:pPr marL="82550" marR="0" lvl="0" indent="0" algn="ctr"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pPr>
                      <a:r>
                        <a:rPr kumimoji="0" lang="zh-TW" altLang="en-US" sz="2800" u="none" strike="noStrike" cap="none" normalizeH="0" baseline="0" dirty="0" smtClean="0">
                          <a:ln>
                            <a:noFill/>
                          </a:ln>
                          <a:effectLst/>
                        </a:rPr>
                        <a:t>高一數學</a:t>
                      </a:r>
                      <a:endParaRPr kumimoji="0" lang="zh-TW" altLang="en-US" sz="2800" b="0" i="0" u="none" strike="noStrike" cap="none" normalizeH="0" baseline="0" dirty="0" smtClean="0">
                        <a:ln>
                          <a:noFill/>
                        </a:ln>
                        <a:solidFill>
                          <a:schemeClr val="tx1"/>
                        </a:solidFill>
                        <a:effectLst/>
                        <a:latin typeface="Gill Sans MT" panose="020B0502020104020203" pitchFamily="34" charset="0"/>
                        <a:ea typeface="標楷體" panose="03000509000000000000" pitchFamily="65" charset="-120"/>
                      </a:endParaRPr>
                    </a:p>
                  </a:txBody>
                  <a:tcPr marT="45728" marB="45728" horzOverflow="overflow"/>
                </a:tc>
                <a:tc>
                  <a:txBody>
                    <a:bodyPr/>
                    <a:lstStyle>
                      <a:lvl1pPr marL="8255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ea typeface="微軟正黑體" panose="020B0604030504040204" pitchFamily="34" charset="-120"/>
                        </a:defRPr>
                      </a:lvl1pPr>
                      <a:lvl2pPr marL="403225">
                        <a:spcBef>
                          <a:spcPts val="550"/>
                        </a:spcBef>
                        <a:buClr>
                          <a:schemeClr val="accent1"/>
                        </a:buClr>
                        <a:buFont typeface="Verdana" panose="020B0604030504040204" pitchFamily="34" charset="0"/>
                        <a:defRPr sz="2400">
                          <a:solidFill>
                            <a:schemeClr val="tx1"/>
                          </a:solidFill>
                          <a:latin typeface="Gill Sans MT" panose="020B0502020104020203" pitchFamily="34" charset="0"/>
                          <a:ea typeface="微軟正黑體" panose="020B0604030504040204" pitchFamily="34" charset="-120"/>
                        </a:defRPr>
                      </a:lvl2pPr>
                      <a:lvl3pPr marL="657225">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ea typeface="微軟正黑體" panose="020B0604030504040204" pitchFamily="34" charset="-120"/>
                        </a:defRPr>
                      </a:lvl3pPr>
                      <a:lvl4pPr marL="923925">
                        <a:spcBef>
                          <a:spcPct val="20000"/>
                        </a:spcBef>
                        <a:buClr>
                          <a:srgbClr val="C32D2E"/>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4pPr>
                      <a:lvl5pPr marL="1114425">
                        <a:spcBef>
                          <a:spcPct val="20000"/>
                        </a:spcBef>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5pPr>
                      <a:lvl6pPr marL="15716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6pPr>
                      <a:lvl7pPr marL="20288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7pPr>
                      <a:lvl8pPr marL="24860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8pPr>
                      <a:lvl9pPr marL="29432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9pPr>
                    </a:lstStyle>
                    <a:p>
                      <a:pPr marL="82550" marR="0" lvl="0" indent="0" algn="ctr"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pPr>
                      <a:r>
                        <a:rPr kumimoji="0" lang="zh-TW" altLang="en-US" sz="2800" u="none" strike="noStrike" cap="none" normalizeH="0" baseline="0" smtClean="0">
                          <a:ln>
                            <a:noFill/>
                          </a:ln>
                          <a:effectLst/>
                        </a:rPr>
                        <a:t>高二數學</a:t>
                      </a:r>
                      <a:endParaRPr kumimoji="0" lang="zh-TW" altLang="en-US" sz="2800" b="0" i="0" u="none" strike="noStrike" cap="none" normalizeH="0" baseline="0" smtClean="0">
                        <a:ln>
                          <a:noFill/>
                        </a:ln>
                        <a:solidFill>
                          <a:schemeClr val="tx1"/>
                        </a:solidFill>
                        <a:effectLst/>
                        <a:latin typeface="Gill Sans MT" panose="020B0502020104020203" pitchFamily="34" charset="0"/>
                        <a:ea typeface="標楷體" panose="03000509000000000000" pitchFamily="65" charset="-120"/>
                      </a:endParaRPr>
                    </a:p>
                  </a:txBody>
                  <a:tcPr marT="45728" marB="45728" horzOverflow="overflow"/>
                </a:tc>
                <a:tc gridSpan="2">
                  <a:txBody>
                    <a:bodyPr/>
                    <a:lstStyle>
                      <a:lvl1pPr marL="8255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ea typeface="微軟正黑體" panose="020B0604030504040204" pitchFamily="34" charset="-120"/>
                        </a:defRPr>
                      </a:lvl1pPr>
                      <a:lvl2pPr marL="403225">
                        <a:spcBef>
                          <a:spcPts val="550"/>
                        </a:spcBef>
                        <a:buClr>
                          <a:schemeClr val="accent1"/>
                        </a:buClr>
                        <a:buFont typeface="Verdana" panose="020B0604030504040204" pitchFamily="34" charset="0"/>
                        <a:defRPr sz="2400">
                          <a:solidFill>
                            <a:schemeClr val="tx1"/>
                          </a:solidFill>
                          <a:latin typeface="Gill Sans MT" panose="020B0502020104020203" pitchFamily="34" charset="0"/>
                          <a:ea typeface="微軟正黑體" panose="020B0604030504040204" pitchFamily="34" charset="-120"/>
                        </a:defRPr>
                      </a:lvl2pPr>
                      <a:lvl3pPr marL="657225">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ea typeface="微軟正黑體" panose="020B0604030504040204" pitchFamily="34" charset="-120"/>
                        </a:defRPr>
                      </a:lvl3pPr>
                      <a:lvl4pPr marL="923925">
                        <a:spcBef>
                          <a:spcPct val="20000"/>
                        </a:spcBef>
                        <a:buClr>
                          <a:srgbClr val="C32D2E"/>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4pPr>
                      <a:lvl5pPr marL="1114425">
                        <a:spcBef>
                          <a:spcPct val="20000"/>
                        </a:spcBef>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5pPr>
                      <a:lvl6pPr marL="15716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6pPr>
                      <a:lvl7pPr marL="20288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7pPr>
                      <a:lvl8pPr marL="24860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8pPr>
                      <a:lvl9pPr marL="29432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9pPr>
                    </a:lstStyle>
                    <a:p>
                      <a:pPr marL="82550" marR="0" lvl="0" indent="0" algn="ctr"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pPr>
                      <a:r>
                        <a:rPr kumimoji="0" lang="zh-TW" altLang="en-US" sz="2800" u="none" strike="noStrike" cap="none" normalizeH="0" baseline="0" smtClean="0">
                          <a:ln>
                            <a:noFill/>
                          </a:ln>
                          <a:effectLst/>
                        </a:rPr>
                        <a:t>高三數學</a:t>
                      </a:r>
                      <a:endParaRPr kumimoji="0" lang="zh-TW" altLang="en-US" sz="2800" b="0" i="0" u="none" strike="noStrike" cap="none" normalizeH="0" baseline="0" smtClean="0">
                        <a:ln>
                          <a:noFill/>
                        </a:ln>
                        <a:solidFill>
                          <a:schemeClr val="tx1"/>
                        </a:solidFill>
                        <a:effectLst/>
                        <a:latin typeface="Gill Sans MT" panose="020B0502020104020203" pitchFamily="34" charset="0"/>
                        <a:ea typeface="標楷體" panose="03000509000000000000" pitchFamily="65" charset="-120"/>
                      </a:endParaRPr>
                    </a:p>
                  </a:txBody>
                  <a:tcPr marT="45728" marB="45728" horzOverflow="overflow"/>
                </a:tc>
                <a:tc hMerge="1">
                  <a:txBody>
                    <a:bodyPr/>
                    <a:lstStyle/>
                    <a:p>
                      <a:endParaRPr lang="zh-TW" altLang="en-US"/>
                    </a:p>
                  </a:txBody>
                  <a:tcPr/>
                </a:tc>
              </a:tr>
              <a:tr h="1524265">
                <a:tc>
                  <a:txBody>
                    <a:bodyPr/>
                    <a:lstStyle>
                      <a:lvl1pPr marL="8255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ea typeface="微軟正黑體" panose="020B0604030504040204" pitchFamily="34" charset="-120"/>
                        </a:defRPr>
                      </a:lvl1pPr>
                      <a:lvl2pPr marL="403225">
                        <a:spcBef>
                          <a:spcPts val="550"/>
                        </a:spcBef>
                        <a:buClr>
                          <a:schemeClr val="accent1"/>
                        </a:buClr>
                        <a:buFont typeface="Verdana" panose="020B0604030504040204" pitchFamily="34" charset="0"/>
                        <a:defRPr sz="2400">
                          <a:solidFill>
                            <a:schemeClr val="tx1"/>
                          </a:solidFill>
                          <a:latin typeface="Gill Sans MT" panose="020B0502020104020203" pitchFamily="34" charset="0"/>
                          <a:ea typeface="微軟正黑體" panose="020B0604030504040204" pitchFamily="34" charset="-120"/>
                        </a:defRPr>
                      </a:lvl2pPr>
                      <a:lvl3pPr marL="657225">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ea typeface="微軟正黑體" panose="020B0604030504040204" pitchFamily="34" charset="-120"/>
                        </a:defRPr>
                      </a:lvl3pPr>
                      <a:lvl4pPr marL="923925">
                        <a:spcBef>
                          <a:spcPct val="20000"/>
                        </a:spcBef>
                        <a:buClr>
                          <a:srgbClr val="C32D2E"/>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4pPr>
                      <a:lvl5pPr marL="1114425">
                        <a:spcBef>
                          <a:spcPct val="20000"/>
                        </a:spcBef>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5pPr>
                      <a:lvl6pPr marL="15716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6pPr>
                      <a:lvl7pPr marL="20288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7pPr>
                      <a:lvl8pPr marL="24860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8pPr>
                      <a:lvl9pPr marL="29432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9p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pPr>
                      <a:r>
                        <a:rPr kumimoji="0" lang="zh-TW" altLang="en-US" sz="2800" u="none" strike="noStrike" cap="none" normalizeH="0" baseline="0" smtClean="0">
                          <a:ln>
                            <a:noFill/>
                          </a:ln>
                          <a:effectLst/>
                        </a:rPr>
                        <a:t>數學甲</a:t>
                      </a:r>
                      <a:endParaRPr kumimoji="0" lang="zh-TW" altLang="en-US" sz="2800" b="0" i="0" u="none" strike="noStrike" cap="none" normalizeH="0" baseline="0" smtClean="0">
                        <a:ln>
                          <a:noFill/>
                        </a:ln>
                        <a:solidFill>
                          <a:schemeClr val="tx1"/>
                        </a:solidFill>
                        <a:effectLst/>
                        <a:latin typeface="Gill Sans MT" panose="020B0502020104020203" pitchFamily="34" charset="0"/>
                        <a:ea typeface="標楷體" panose="03000509000000000000" pitchFamily="65" charset="-120"/>
                      </a:endParaRPr>
                    </a:p>
                  </a:txBody>
                  <a:tcPr marT="45728" marB="45728" horzOverflow="overflow"/>
                </a:tc>
                <a:tc rowSpan="2">
                  <a:txBody>
                    <a:bodyPr/>
                    <a:lstStyle>
                      <a:lvl1pPr marL="8255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ea typeface="微軟正黑體" panose="020B0604030504040204" pitchFamily="34" charset="-120"/>
                        </a:defRPr>
                      </a:lvl1pPr>
                      <a:lvl2pPr marL="403225">
                        <a:spcBef>
                          <a:spcPts val="550"/>
                        </a:spcBef>
                        <a:buClr>
                          <a:schemeClr val="accent1"/>
                        </a:buClr>
                        <a:buFont typeface="Verdana" panose="020B0604030504040204" pitchFamily="34" charset="0"/>
                        <a:defRPr sz="2400">
                          <a:solidFill>
                            <a:schemeClr val="tx1"/>
                          </a:solidFill>
                          <a:latin typeface="Gill Sans MT" panose="020B0502020104020203" pitchFamily="34" charset="0"/>
                          <a:ea typeface="微軟正黑體" panose="020B0604030504040204" pitchFamily="34" charset="-120"/>
                        </a:defRPr>
                      </a:lvl2pPr>
                      <a:lvl3pPr marL="657225">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ea typeface="微軟正黑體" panose="020B0604030504040204" pitchFamily="34" charset="-120"/>
                        </a:defRPr>
                      </a:lvl3pPr>
                      <a:lvl4pPr marL="923925">
                        <a:spcBef>
                          <a:spcPct val="20000"/>
                        </a:spcBef>
                        <a:buClr>
                          <a:srgbClr val="C32D2E"/>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4pPr>
                      <a:lvl5pPr marL="1114425">
                        <a:spcBef>
                          <a:spcPct val="20000"/>
                        </a:spcBef>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5pPr>
                      <a:lvl6pPr marL="15716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6pPr>
                      <a:lvl7pPr marL="20288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7pPr>
                      <a:lvl8pPr marL="24860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8pPr>
                      <a:lvl9pPr marL="29432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9p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pPr>
                      <a:r>
                        <a:rPr kumimoji="0" lang="zh-TW" altLang="en-US" sz="2000" u="none" strike="noStrike" cap="none" normalizeH="0" baseline="0" dirty="0" smtClean="0">
                          <a:ln>
                            <a:noFill/>
                          </a:ln>
                          <a:effectLst/>
                        </a:rPr>
                        <a:t>數與坐標系</a:t>
                      </a:r>
                    </a:p>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pPr>
                      <a:r>
                        <a:rPr kumimoji="0" lang="zh-TW" altLang="en-US" sz="2000" u="none" strike="noStrike" cap="none" normalizeH="0" baseline="0" dirty="0" smtClean="0">
                          <a:ln>
                            <a:noFill/>
                          </a:ln>
                          <a:effectLst/>
                        </a:rPr>
                        <a:t>數列與級數</a:t>
                      </a:r>
                    </a:p>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pPr>
                      <a:r>
                        <a:rPr kumimoji="0" lang="zh-TW" altLang="en-US" sz="2000" u="none" strike="noStrike" cap="none" normalizeH="0" baseline="0" dirty="0" smtClean="0">
                          <a:ln>
                            <a:noFill/>
                          </a:ln>
                          <a:effectLst/>
                        </a:rPr>
                        <a:t>多項式</a:t>
                      </a:r>
                    </a:p>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defRPr/>
                      </a:pPr>
                      <a:r>
                        <a:rPr kumimoji="0" lang="zh-TW" altLang="en-US" sz="2000" u="none" strike="noStrike" cap="none" normalizeH="0" baseline="0" dirty="0" smtClean="0">
                          <a:ln>
                            <a:noFill/>
                          </a:ln>
                          <a:effectLst/>
                        </a:rPr>
                        <a:t>指數與對數</a:t>
                      </a:r>
                      <a:endParaRPr kumimoji="0" lang="en-US" altLang="zh-TW" sz="2000" u="none" strike="noStrike" cap="none" normalizeH="0" baseline="0" dirty="0" smtClean="0">
                        <a:ln>
                          <a:noFill/>
                        </a:ln>
                        <a:effectLst/>
                      </a:endParaRPr>
                    </a:p>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defRPr/>
                      </a:pPr>
                      <a:r>
                        <a:rPr kumimoji="0" lang="zh-TW" altLang="en-US" sz="2000" u="none" strike="noStrike" cap="none" normalizeH="0" baseline="0" dirty="0" smtClean="0">
                          <a:ln>
                            <a:noFill/>
                          </a:ln>
                          <a:effectLst/>
                        </a:rPr>
                        <a:t>排列組合</a:t>
                      </a:r>
                      <a:endParaRPr kumimoji="0" lang="en-US" altLang="zh-TW" sz="2000" u="none" strike="noStrike" cap="none" normalizeH="0" baseline="0" dirty="0" smtClean="0">
                        <a:ln>
                          <a:noFill/>
                        </a:ln>
                        <a:effectLst/>
                      </a:endParaRPr>
                    </a:p>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defRPr/>
                      </a:pPr>
                      <a:r>
                        <a:rPr kumimoji="0" lang="zh-TW" altLang="en-US" sz="2000" u="none" strike="noStrike" cap="none" normalizeH="0" baseline="0" dirty="0" smtClean="0">
                          <a:ln>
                            <a:noFill/>
                          </a:ln>
                          <a:effectLst/>
                        </a:rPr>
                        <a:t>機率</a:t>
                      </a:r>
                      <a:endParaRPr kumimoji="0" lang="en-US" altLang="zh-TW" sz="2000" u="none" strike="noStrike" cap="none" normalizeH="0" baseline="0" dirty="0" smtClean="0">
                        <a:ln>
                          <a:noFill/>
                        </a:ln>
                        <a:effectLst/>
                      </a:endParaRPr>
                    </a:p>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defRPr/>
                      </a:pPr>
                      <a:r>
                        <a:rPr kumimoji="0" lang="zh-TW" altLang="en-US" sz="2000" u="none" strike="noStrike" cap="none" normalizeH="0" baseline="0" dirty="0" smtClean="0">
                          <a:ln>
                            <a:noFill/>
                          </a:ln>
                          <a:effectLst/>
                        </a:rPr>
                        <a:t>數據分析</a:t>
                      </a:r>
                      <a:endParaRPr kumimoji="0" lang="en-US" altLang="zh-TW" sz="2000" u="none" strike="noStrike" cap="none" normalizeH="0" baseline="0" dirty="0" smtClean="0">
                        <a:ln>
                          <a:noFill/>
                        </a:ln>
                        <a:effectLst/>
                      </a:endParaRPr>
                    </a:p>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pPr>
                      <a:endParaRPr kumimoji="0" lang="zh-TW" altLang="en-US" sz="2000" b="0" i="0" u="none" strike="noStrike" cap="none" normalizeH="0" baseline="0" dirty="0" smtClean="0">
                        <a:ln>
                          <a:noFill/>
                        </a:ln>
                        <a:solidFill>
                          <a:schemeClr val="tx1"/>
                        </a:solidFill>
                        <a:effectLst/>
                        <a:latin typeface="Gill Sans MT" panose="020B0502020104020203" pitchFamily="34" charset="0"/>
                        <a:ea typeface="標楷體" panose="03000509000000000000" pitchFamily="65" charset="-120"/>
                      </a:endParaRPr>
                    </a:p>
                  </a:txBody>
                  <a:tcPr marT="45728" marB="45728" horzOverflow="overflow"/>
                </a:tc>
                <a:tc rowSpan="2">
                  <a:txBody>
                    <a:bodyPr/>
                    <a:lstStyle>
                      <a:lvl1pPr marL="8255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ea typeface="微軟正黑體" panose="020B0604030504040204" pitchFamily="34" charset="-120"/>
                        </a:defRPr>
                      </a:lvl1pPr>
                      <a:lvl2pPr marL="403225">
                        <a:spcBef>
                          <a:spcPts val="550"/>
                        </a:spcBef>
                        <a:buClr>
                          <a:schemeClr val="accent1"/>
                        </a:buClr>
                        <a:buFont typeface="Verdana" panose="020B0604030504040204" pitchFamily="34" charset="0"/>
                        <a:defRPr sz="2400">
                          <a:solidFill>
                            <a:schemeClr val="tx1"/>
                          </a:solidFill>
                          <a:latin typeface="Gill Sans MT" panose="020B0502020104020203" pitchFamily="34" charset="0"/>
                          <a:ea typeface="微軟正黑體" panose="020B0604030504040204" pitchFamily="34" charset="-120"/>
                        </a:defRPr>
                      </a:lvl2pPr>
                      <a:lvl3pPr marL="657225">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ea typeface="微軟正黑體" panose="020B0604030504040204" pitchFamily="34" charset="-120"/>
                        </a:defRPr>
                      </a:lvl3pPr>
                      <a:lvl4pPr marL="923925">
                        <a:spcBef>
                          <a:spcPct val="20000"/>
                        </a:spcBef>
                        <a:buClr>
                          <a:srgbClr val="C32D2E"/>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4pPr>
                      <a:lvl5pPr marL="1114425">
                        <a:spcBef>
                          <a:spcPct val="20000"/>
                        </a:spcBef>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5pPr>
                      <a:lvl6pPr marL="15716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6pPr>
                      <a:lvl7pPr marL="20288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7pPr>
                      <a:lvl8pPr marL="24860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8pPr>
                      <a:lvl9pPr marL="29432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9p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defRPr/>
                      </a:pPr>
                      <a:r>
                        <a:rPr kumimoji="0" lang="zh-TW" altLang="en-US" sz="2000" u="none" strike="noStrike" cap="none" normalizeH="0" baseline="0" dirty="0" smtClean="0">
                          <a:ln>
                            <a:noFill/>
                          </a:ln>
                          <a:effectLst/>
                        </a:rPr>
                        <a:t>三角函數</a:t>
                      </a:r>
                    </a:p>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pPr>
                      <a:r>
                        <a:rPr kumimoji="0" lang="zh-TW" altLang="en-US" sz="2000" u="none" strike="noStrike" cap="none" normalizeH="0" baseline="0" dirty="0" smtClean="0">
                          <a:ln>
                            <a:noFill/>
                          </a:ln>
                          <a:effectLst/>
                        </a:rPr>
                        <a:t>向量</a:t>
                      </a:r>
                    </a:p>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pPr>
                      <a:r>
                        <a:rPr kumimoji="0" lang="zh-TW" altLang="en-US" sz="2000" u="none" strike="noStrike" cap="none" normalizeH="0" baseline="0" dirty="0" smtClean="0">
                          <a:ln>
                            <a:noFill/>
                          </a:ln>
                          <a:effectLst/>
                        </a:rPr>
                        <a:t>空間中的直線與平面</a:t>
                      </a:r>
                    </a:p>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pPr>
                      <a:r>
                        <a:rPr kumimoji="0" lang="zh-TW" altLang="en-US" sz="2000" u="none" strike="noStrike" cap="none" normalizeH="0" baseline="0" dirty="0" smtClean="0">
                          <a:ln>
                            <a:noFill/>
                          </a:ln>
                          <a:effectLst/>
                        </a:rPr>
                        <a:t>圓與球面</a:t>
                      </a:r>
                    </a:p>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pPr>
                      <a:r>
                        <a:rPr kumimoji="0" lang="zh-TW" altLang="en-US" sz="2000" u="none" strike="noStrike" cap="none" normalizeH="0" baseline="0" dirty="0" smtClean="0">
                          <a:ln>
                            <a:noFill/>
                          </a:ln>
                          <a:effectLst/>
                        </a:rPr>
                        <a:t>圓錐曲線</a:t>
                      </a:r>
                    </a:p>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defRPr/>
                      </a:pPr>
                      <a:r>
                        <a:rPr kumimoji="0" lang="zh-TW" altLang="en-US" sz="2000" u="none" strike="noStrike" cap="none" normalizeH="0" baseline="0" dirty="0" smtClean="0">
                          <a:ln>
                            <a:noFill/>
                          </a:ln>
                          <a:effectLst/>
                        </a:rPr>
                        <a:t>矩陣</a:t>
                      </a:r>
                      <a:endParaRPr kumimoji="0" lang="zh-TW" altLang="en-US" sz="2000" b="0" i="0" u="none" strike="noStrike" cap="none" normalizeH="0" baseline="0" dirty="0" smtClean="0">
                        <a:ln>
                          <a:noFill/>
                        </a:ln>
                        <a:solidFill>
                          <a:schemeClr val="tx1"/>
                        </a:solidFill>
                        <a:effectLst/>
                        <a:latin typeface="Gill Sans MT" panose="020B0502020104020203" pitchFamily="34" charset="0"/>
                        <a:ea typeface="標楷體" panose="03000509000000000000" pitchFamily="65" charset="-120"/>
                      </a:endParaRPr>
                    </a:p>
                  </a:txBody>
                  <a:tcPr marT="45728" marB="45728" horzOverflow="overflow"/>
                </a:tc>
                <a:tc rowSpan="2">
                  <a:txBody>
                    <a:bodyPr/>
                    <a:lstStyle>
                      <a:lvl1pPr marL="8255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ea typeface="微軟正黑體" panose="020B0604030504040204" pitchFamily="34" charset="-120"/>
                        </a:defRPr>
                      </a:lvl1pPr>
                      <a:lvl2pPr marL="403225">
                        <a:spcBef>
                          <a:spcPts val="550"/>
                        </a:spcBef>
                        <a:buClr>
                          <a:schemeClr val="accent1"/>
                        </a:buClr>
                        <a:buFont typeface="Verdana" panose="020B0604030504040204" pitchFamily="34" charset="0"/>
                        <a:defRPr sz="2400">
                          <a:solidFill>
                            <a:schemeClr val="tx1"/>
                          </a:solidFill>
                          <a:latin typeface="Gill Sans MT" panose="020B0502020104020203" pitchFamily="34" charset="0"/>
                          <a:ea typeface="微軟正黑體" panose="020B0604030504040204" pitchFamily="34" charset="-120"/>
                        </a:defRPr>
                      </a:lvl2pPr>
                      <a:lvl3pPr marL="657225">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ea typeface="微軟正黑體" panose="020B0604030504040204" pitchFamily="34" charset="-120"/>
                        </a:defRPr>
                      </a:lvl3pPr>
                      <a:lvl4pPr marL="923925">
                        <a:spcBef>
                          <a:spcPct val="20000"/>
                        </a:spcBef>
                        <a:buClr>
                          <a:srgbClr val="C32D2E"/>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4pPr>
                      <a:lvl5pPr marL="1114425">
                        <a:spcBef>
                          <a:spcPct val="20000"/>
                        </a:spcBef>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5pPr>
                      <a:lvl6pPr marL="15716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6pPr>
                      <a:lvl7pPr marL="20288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7pPr>
                      <a:lvl8pPr marL="24860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8pPr>
                      <a:lvl9pPr marL="29432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9p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pPr>
                      <a:r>
                        <a:rPr kumimoji="0" lang="zh-TW" altLang="en-US" sz="2000" u="none" strike="noStrike" cap="none" normalizeH="0" baseline="0" dirty="0" smtClean="0">
                          <a:ln>
                            <a:noFill/>
                          </a:ln>
                          <a:effectLst/>
                        </a:rPr>
                        <a:t>機率與統計</a:t>
                      </a:r>
                    </a:p>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defRPr/>
                      </a:pPr>
                      <a:r>
                        <a:rPr kumimoji="0" lang="zh-TW" altLang="en-US" sz="2000" u="none" strike="noStrike" cap="none" normalizeH="0" baseline="0" dirty="0" smtClean="0">
                          <a:ln>
                            <a:noFill/>
                          </a:ln>
                          <a:effectLst/>
                        </a:rPr>
                        <a:t>三角函數</a:t>
                      </a:r>
                      <a:endParaRPr kumimoji="0" lang="zh-TW" altLang="en-US" sz="2000" b="0" i="0" u="none" strike="noStrike" cap="none" normalizeH="0" baseline="0" dirty="0" smtClean="0">
                        <a:ln>
                          <a:noFill/>
                        </a:ln>
                        <a:solidFill>
                          <a:schemeClr val="tx1"/>
                        </a:solidFill>
                        <a:effectLst/>
                        <a:latin typeface="Gill Sans MT" panose="020B0502020104020203" pitchFamily="34" charset="0"/>
                        <a:ea typeface="標楷體" panose="03000509000000000000" pitchFamily="65" charset="-120"/>
                      </a:endParaRPr>
                    </a:p>
                  </a:txBody>
                  <a:tcPr marT="45728" marB="45728" horzOverflow="overflow"/>
                </a:tc>
                <a:tc>
                  <a:txBody>
                    <a:bodyPr/>
                    <a:lstStyle>
                      <a:lvl1pPr marL="8255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ea typeface="微軟正黑體" panose="020B0604030504040204" pitchFamily="34" charset="-120"/>
                        </a:defRPr>
                      </a:lvl1pPr>
                      <a:lvl2pPr marL="403225">
                        <a:spcBef>
                          <a:spcPts val="550"/>
                        </a:spcBef>
                        <a:buClr>
                          <a:schemeClr val="accent1"/>
                        </a:buClr>
                        <a:buFont typeface="Verdana" panose="020B0604030504040204" pitchFamily="34" charset="0"/>
                        <a:defRPr sz="2400">
                          <a:solidFill>
                            <a:schemeClr val="tx1"/>
                          </a:solidFill>
                          <a:latin typeface="Gill Sans MT" panose="020B0502020104020203" pitchFamily="34" charset="0"/>
                          <a:ea typeface="微軟正黑體" panose="020B0604030504040204" pitchFamily="34" charset="-120"/>
                        </a:defRPr>
                      </a:lvl2pPr>
                      <a:lvl3pPr marL="657225">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ea typeface="微軟正黑體" panose="020B0604030504040204" pitchFamily="34" charset="-120"/>
                        </a:defRPr>
                      </a:lvl3pPr>
                      <a:lvl4pPr marL="923925">
                        <a:spcBef>
                          <a:spcPct val="20000"/>
                        </a:spcBef>
                        <a:buClr>
                          <a:srgbClr val="C32D2E"/>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4pPr>
                      <a:lvl5pPr marL="1114425">
                        <a:spcBef>
                          <a:spcPct val="20000"/>
                        </a:spcBef>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5pPr>
                      <a:lvl6pPr marL="15716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6pPr>
                      <a:lvl7pPr marL="20288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7pPr>
                      <a:lvl8pPr marL="24860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8pPr>
                      <a:lvl9pPr marL="29432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9p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pPr>
                      <a:r>
                        <a:rPr kumimoji="0" lang="zh-TW" altLang="en-US" sz="2000" u="none" strike="noStrike" cap="none" normalizeH="0" baseline="0" dirty="0" smtClean="0">
                          <a:ln>
                            <a:noFill/>
                          </a:ln>
                          <a:effectLst/>
                        </a:rPr>
                        <a:t>微積分</a:t>
                      </a:r>
                      <a:endParaRPr kumimoji="0" lang="zh-TW" altLang="en-US" sz="2000" b="0" i="0" u="none" strike="noStrike" cap="none" normalizeH="0" baseline="0" dirty="0" smtClean="0">
                        <a:ln>
                          <a:noFill/>
                        </a:ln>
                        <a:solidFill>
                          <a:schemeClr val="tx1"/>
                        </a:solidFill>
                        <a:effectLst/>
                        <a:latin typeface="Gill Sans MT" panose="020B0502020104020203" pitchFamily="34" charset="0"/>
                        <a:ea typeface="標楷體" panose="03000509000000000000" pitchFamily="65" charset="-120"/>
                      </a:endParaRPr>
                    </a:p>
                  </a:txBody>
                  <a:tcPr marT="45728" marB="45728" horzOverflow="overflow"/>
                </a:tc>
              </a:tr>
              <a:tr h="1539508">
                <a:tc>
                  <a:txBody>
                    <a:bodyPr/>
                    <a:lstStyle>
                      <a:lvl1pPr marL="8255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ea typeface="微軟正黑體" panose="020B0604030504040204" pitchFamily="34" charset="-120"/>
                        </a:defRPr>
                      </a:lvl1pPr>
                      <a:lvl2pPr marL="403225">
                        <a:spcBef>
                          <a:spcPts val="550"/>
                        </a:spcBef>
                        <a:buClr>
                          <a:schemeClr val="accent1"/>
                        </a:buClr>
                        <a:buFont typeface="Verdana" panose="020B0604030504040204" pitchFamily="34" charset="0"/>
                        <a:defRPr sz="2400">
                          <a:solidFill>
                            <a:schemeClr val="tx1"/>
                          </a:solidFill>
                          <a:latin typeface="Gill Sans MT" panose="020B0502020104020203" pitchFamily="34" charset="0"/>
                          <a:ea typeface="微軟正黑體" panose="020B0604030504040204" pitchFamily="34" charset="-120"/>
                        </a:defRPr>
                      </a:lvl2pPr>
                      <a:lvl3pPr marL="657225">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ea typeface="微軟正黑體" panose="020B0604030504040204" pitchFamily="34" charset="-120"/>
                        </a:defRPr>
                      </a:lvl3pPr>
                      <a:lvl4pPr marL="923925">
                        <a:spcBef>
                          <a:spcPct val="20000"/>
                        </a:spcBef>
                        <a:buClr>
                          <a:srgbClr val="C32D2E"/>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4pPr>
                      <a:lvl5pPr marL="1114425">
                        <a:spcBef>
                          <a:spcPct val="20000"/>
                        </a:spcBef>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5pPr>
                      <a:lvl6pPr marL="15716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6pPr>
                      <a:lvl7pPr marL="20288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7pPr>
                      <a:lvl8pPr marL="24860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8pPr>
                      <a:lvl9pPr marL="29432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9p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pPr>
                      <a:r>
                        <a:rPr kumimoji="0" lang="zh-TW" altLang="en-US" sz="2800" u="none" strike="noStrike" cap="none" normalizeH="0" baseline="0" smtClean="0">
                          <a:ln>
                            <a:noFill/>
                          </a:ln>
                          <a:effectLst/>
                        </a:rPr>
                        <a:t>數學乙</a:t>
                      </a:r>
                      <a:endParaRPr kumimoji="0" lang="zh-TW" altLang="en-US" sz="2800" b="0" i="0" u="none" strike="noStrike" cap="none" normalizeH="0" baseline="0" smtClean="0">
                        <a:ln>
                          <a:noFill/>
                        </a:ln>
                        <a:solidFill>
                          <a:schemeClr val="tx1"/>
                        </a:solidFill>
                        <a:effectLst/>
                        <a:latin typeface="Gill Sans MT" panose="020B0502020104020203" pitchFamily="34" charset="0"/>
                        <a:ea typeface="標楷體" panose="03000509000000000000" pitchFamily="65" charset="-120"/>
                      </a:endParaRPr>
                    </a:p>
                  </a:txBody>
                  <a:tcPr marT="45728" marB="45728" horzOverflow="overflow"/>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marL="8255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ea typeface="微軟正黑體" panose="020B0604030504040204" pitchFamily="34" charset="-120"/>
                        </a:defRPr>
                      </a:lvl1pPr>
                      <a:lvl2pPr marL="403225">
                        <a:spcBef>
                          <a:spcPts val="550"/>
                        </a:spcBef>
                        <a:buClr>
                          <a:schemeClr val="accent1"/>
                        </a:buClr>
                        <a:buFont typeface="Verdana" panose="020B0604030504040204" pitchFamily="34" charset="0"/>
                        <a:defRPr sz="2400">
                          <a:solidFill>
                            <a:schemeClr val="tx1"/>
                          </a:solidFill>
                          <a:latin typeface="Gill Sans MT" panose="020B0502020104020203" pitchFamily="34" charset="0"/>
                          <a:ea typeface="微軟正黑體" panose="020B0604030504040204" pitchFamily="34" charset="-120"/>
                        </a:defRPr>
                      </a:lvl2pPr>
                      <a:lvl3pPr marL="657225">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ea typeface="微軟正黑體" panose="020B0604030504040204" pitchFamily="34" charset="-120"/>
                        </a:defRPr>
                      </a:lvl3pPr>
                      <a:lvl4pPr marL="923925">
                        <a:spcBef>
                          <a:spcPct val="20000"/>
                        </a:spcBef>
                        <a:buClr>
                          <a:srgbClr val="C32D2E"/>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4pPr>
                      <a:lvl5pPr marL="1114425">
                        <a:spcBef>
                          <a:spcPct val="20000"/>
                        </a:spcBef>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5pPr>
                      <a:lvl6pPr marL="15716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6pPr>
                      <a:lvl7pPr marL="20288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7pPr>
                      <a:lvl8pPr marL="24860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8pPr>
                      <a:lvl9pPr marL="29432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9p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pPr>
                      <a:r>
                        <a:rPr kumimoji="0" lang="en-US" altLang="zh-TW" sz="2000" u="none" strike="noStrike" cap="none" normalizeH="0" baseline="0" dirty="0" smtClean="0">
                          <a:ln>
                            <a:noFill/>
                          </a:ln>
                          <a:effectLst/>
                        </a:rPr>
                        <a:t>X</a:t>
                      </a:r>
                      <a:endParaRPr kumimoji="0" lang="en-US" altLang="zh-TW" sz="2000" b="0" i="0" u="none" strike="noStrike" cap="none" normalizeH="0" baseline="0" dirty="0" smtClean="0">
                        <a:ln>
                          <a:noFill/>
                        </a:ln>
                        <a:solidFill>
                          <a:schemeClr val="tx1"/>
                        </a:solidFill>
                        <a:effectLst/>
                        <a:latin typeface="Gill Sans MT" panose="020B0502020104020203" pitchFamily="34" charset="0"/>
                        <a:ea typeface="標楷體" panose="03000509000000000000" pitchFamily="65" charset="-120"/>
                      </a:endParaRPr>
                    </a:p>
                  </a:txBody>
                  <a:tcPr marT="45728" marB="45728" horzOverflow="overflow"/>
                </a:tc>
              </a:tr>
            </a:tbl>
          </a:graphicData>
        </a:graphic>
      </p:graphicFrame>
      <p:sp>
        <p:nvSpPr>
          <p:cNvPr id="29722" name="Line 69"/>
          <p:cNvSpPr>
            <a:spLocks noChangeShapeType="1"/>
          </p:cNvSpPr>
          <p:nvPr/>
        </p:nvSpPr>
        <p:spPr bwMode="auto">
          <a:xfrm>
            <a:off x="1066800" y="5301208"/>
            <a:ext cx="4495800" cy="0"/>
          </a:xfrm>
          <a:prstGeom prst="line">
            <a:avLst/>
          </a:prstGeom>
          <a:noFill/>
          <a:ln w="381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3" name="Rectangle 1"/>
          <p:cNvSpPr>
            <a:spLocks/>
          </p:cNvSpPr>
          <p:nvPr/>
        </p:nvSpPr>
        <p:spPr bwMode="auto">
          <a:xfrm>
            <a:off x="1981200" y="5410200"/>
            <a:ext cx="3581400" cy="533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lstStyle/>
          <a:p>
            <a:pPr eaLnBrk="1" hangingPunct="1">
              <a:defRPr/>
            </a:pPr>
            <a:r>
              <a:rPr lang="zh-TW" altLang="en-US" sz="3200" dirty="0">
                <a:solidFill>
                  <a:srgbClr val="572314"/>
                </a:solidFill>
                <a:effectLst>
                  <a:outerShdw blurRad="38100" dist="38100" dir="2700000" algn="tl">
                    <a:srgbClr val="C0C0C0"/>
                  </a:outerShdw>
                </a:effectLst>
                <a:latin typeface="標楷體" panose="03000509000000000000" pitchFamily="65" charset="-120"/>
                <a:ea typeface="標楷體" panose="03000509000000000000" pitchFamily="65" charset="-120"/>
              </a:rPr>
              <a:t>學測考試範圍</a:t>
            </a:r>
          </a:p>
        </p:txBody>
      </p:sp>
      <p:sp>
        <p:nvSpPr>
          <p:cNvPr id="29724" name="Line 71"/>
          <p:cNvSpPr>
            <a:spLocks noChangeShapeType="1"/>
          </p:cNvSpPr>
          <p:nvPr/>
        </p:nvSpPr>
        <p:spPr bwMode="auto">
          <a:xfrm>
            <a:off x="1066800" y="6093296"/>
            <a:ext cx="7772400" cy="0"/>
          </a:xfrm>
          <a:prstGeom prst="line">
            <a:avLst/>
          </a:prstGeom>
          <a:noFill/>
          <a:ln w="38100">
            <a:solidFill>
              <a:schemeClr val="tx1"/>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p>
        </p:txBody>
      </p:sp>
      <p:sp>
        <p:nvSpPr>
          <p:cNvPr id="4" name="Rectangle 1"/>
          <p:cNvSpPr>
            <a:spLocks/>
          </p:cNvSpPr>
          <p:nvPr/>
        </p:nvSpPr>
        <p:spPr bwMode="auto">
          <a:xfrm>
            <a:off x="3770448" y="6052592"/>
            <a:ext cx="3581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lstStyle/>
          <a:p>
            <a:pPr eaLnBrk="1" hangingPunct="1">
              <a:defRPr/>
            </a:pPr>
            <a:r>
              <a:rPr lang="zh-TW" altLang="en-US" sz="3200" dirty="0">
                <a:solidFill>
                  <a:srgbClr val="0000FF"/>
                </a:solidFill>
                <a:effectLst>
                  <a:outerShdw blurRad="38100" dist="38100" dir="2700000" algn="tl">
                    <a:srgbClr val="C0C0C0"/>
                  </a:outerShdw>
                </a:effectLst>
                <a:latin typeface="標楷體" panose="03000509000000000000" pitchFamily="65" charset="-120"/>
                <a:ea typeface="標楷體" panose="03000509000000000000" pitchFamily="65" charset="-120"/>
              </a:rPr>
              <a:t>指定科目考試範圍</a:t>
            </a:r>
          </a:p>
        </p:txBody>
      </p:sp>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8119" y="0"/>
            <a:ext cx="2805881" cy="335159"/>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29440">
              <a:srgbClr val="F5D6C8"/>
            </a:gs>
            <a:gs pos="10000">
              <a:schemeClr val="tx1"/>
            </a:gs>
            <a:gs pos="100000">
              <a:schemeClr val="bg2">
                <a:shade val="96000"/>
                <a:hueMod val="88000"/>
                <a:satMod val="220000"/>
                <a:lumMod val="82000"/>
              </a:schemeClr>
            </a:gs>
          </a:gsLst>
          <a:lin ang="6120000" scaled="1"/>
        </a:gradFill>
        <a:effectLst/>
      </p:bgPr>
    </p:bg>
    <p:spTree>
      <p:nvGrpSpPr>
        <p:cNvPr id="1" name=""/>
        <p:cNvGrpSpPr/>
        <p:nvPr/>
      </p:nvGrpSpPr>
      <p:grpSpPr>
        <a:xfrm>
          <a:off x="0" y="0"/>
          <a:ext cx="0" cy="0"/>
          <a:chOff x="0" y="0"/>
          <a:chExt cx="0" cy="0"/>
        </a:xfrm>
      </p:grpSpPr>
      <p:sp>
        <p:nvSpPr>
          <p:cNvPr id="2" name="Rectangle 1"/>
          <p:cNvSpPr>
            <a:spLocks/>
          </p:cNvSpPr>
          <p:nvPr/>
        </p:nvSpPr>
        <p:spPr bwMode="auto">
          <a:xfrm>
            <a:off x="1219200" y="228600"/>
            <a:ext cx="69262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lstStyle/>
          <a:p>
            <a:pPr eaLnBrk="1" hangingPunct="1">
              <a:defRPr/>
            </a:pPr>
            <a:r>
              <a:rPr lang="zh-TW" altLang="en-US" sz="4400">
                <a:solidFill>
                  <a:srgbClr val="572314"/>
                </a:solidFill>
                <a:effectLst>
                  <a:outerShdw blurRad="38100" dist="38100" dir="2700000" algn="tl">
                    <a:srgbClr val="C0C0C0"/>
                  </a:outerShdw>
                </a:effectLst>
                <a:latin typeface="標楷體" panose="03000509000000000000" pitchFamily="65" charset="-120"/>
                <a:ea typeface="標楷體" panose="03000509000000000000" pitchFamily="65" charset="-120"/>
              </a:rPr>
              <a:t>數學甲和數學乙的區別</a:t>
            </a:r>
          </a:p>
        </p:txBody>
      </p:sp>
      <p:sp>
        <p:nvSpPr>
          <p:cNvPr id="158723" name="Rectangle 3"/>
          <p:cNvSpPr>
            <a:spLocks noChangeArrowheads="1"/>
          </p:cNvSpPr>
          <p:nvPr/>
        </p:nvSpPr>
        <p:spPr bwMode="auto">
          <a:xfrm>
            <a:off x="533400" y="1066354"/>
            <a:ext cx="8424863"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buFont typeface="Wingdings" panose="05000000000000000000" pitchFamily="2" charset="2"/>
              <a:buNone/>
            </a:pPr>
            <a:r>
              <a:rPr lang="zh-TW" altLang="en-US" sz="3200" dirty="0">
                <a:solidFill>
                  <a:srgbClr val="0070C0"/>
                </a:solidFill>
                <a:latin typeface="標楷體" panose="03000509000000000000" pitchFamily="65" charset="-120"/>
                <a:ea typeface="標楷體" panose="03000509000000000000" pitchFamily="65" charset="-120"/>
              </a:rPr>
              <a:t>1.學測考試是共用同一份考卷。</a:t>
            </a:r>
          </a:p>
          <a:p>
            <a:pPr eaLnBrk="1" hangingPunct="1">
              <a:buFont typeface="Wingdings" panose="05000000000000000000" pitchFamily="2" charset="2"/>
              <a:buNone/>
            </a:pPr>
            <a:r>
              <a:rPr lang="zh-TW" altLang="en-US" sz="3200" dirty="0">
                <a:solidFill>
                  <a:srgbClr val="0070C0"/>
                </a:solidFill>
                <a:latin typeface="標楷體" panose="03000509000000000000" pitchFamily="65" charset="-120"/>
                <a:ea typeface="標楷體" panose="03000509000000000000" pitchFamily="65" charset="-120"/>
              </a:rPr>
              <a:t>　考試範圍為高一高二數學</a:t>
            </a:r>
          </a:p>
          <a:p>
            <a:pPr eaLnBrk="1" hangingPunct="1">
              <a:buFont typeface="Wingdings" panose="05000000000000000000" pitchFamily="2" charset="2"/>
              <a:buNone/>
            </a:pPr>
            <a:r>
              <a:rPr lang="zh-TW" altLang="en-US" sz="3200" dirty="0">
                <a:solidFill>
                  <a:srgbClr val="0070C0"/>
                </a:solidFill>
                <a:latin typeface="標楷體" panose="03000509000000000000" pitchFamily="65" charset="-120"/>
                <a:ea typeface="標楷體" panose="03000509000000000000" pitchFamily="65" charset="-120"/>
              </a:rPr>
              <a:t>2.指定科目考試才有區別。</a:t>
            </a:r>
          </a:p>
          <a:p>
            <a:pPr eaLnBrk="1" hangingPunct="1">
              <a:buFont typeface="Wingdings" panose="05000000000000000000" pitchFamily="2" charset="2"/>
              <a:buNone/>
            </a:pPr>
            <a:r>
              <a:rPr lang="zh-TW" altLang="en-US" sz="3200" dirty="0">
                <a:solidFill>
                  <a:srgbClr val="0070C0"/>
                </a:solidFill>
                <a:latin typeface="標楷體" panose="03000509000000000000" pitchFamily="65" charset="-120"/>
                <a:ea typeface="標楷體" panose="03000509000000000000" pitchFamily="65" charset="-120"/>
              </a:rPr>
              <a:t>　</a:t>
            </a:r>
            <a:r>
              <a:rPr lang="zh-TW" altLang="en-US" sz="3200" dirty="0">
                <a:solidFill>
                  <a:schemeClr val="accent4">
                    <a:lumMod val="75000"/>
                  </a:schemeClr>
                </a:solidFill>
                <a:latin typeface="標楷體" panose="03000509000000000000" pitchFamily="65" charset="-120"/>
                <a:ea typeface="標楷體" panose="03000509000000000000" pitchFamily="65" charset="-120"/>
              </a:rPr>
              <a:t>數學甲</a:t>
            </a:r>
          </a:p>
          <a:p>
            <a:pPr eaLnBrk="1" hangingPunct="1">
              <a:buFont typeface="Wingdings" panose="05000000000000000000" pitchFamily="2" charset="2"/>
              <a:buNone/>
            </a:pPr>
            <a:r>
              <a:rPr lang="zh-TW" altLang="en-US" sz="3200" dirty="0">
                <a:solidFill>
                  <a:schemeClr val="accent4">
                    <a:lumMod val="75000"/>
                  </a:schemeClr>
                </a:solidFill>
                <a:latin typeface="標楷體" panose="03000509000000000000" pitchFamily="65" charset="-120"/>
                <a:ea typeface="標楷體" panose="03000509000000000000" pitchFamily="65" charset="-120"/>
              </a:rPr>
              <a:t>　　較多整合數個概念的問題，計算量也較多</a:t>
            </a:r>
          </a:p>
          <a:p>
            <a:pPr eaLnBrk="1" hangingPunct="1">
              <a:buFont typeface="Wingdings" panose="05000000000000000000" pitchFamily="2" charset="2"/>
              <a:buNone/>
            </a:pPr>
            <a:r>
              <a:rPr lang="zh-TW" altLang="en-US" sz="3200" dirty="0">
                <a:solidFill>
                  <a:srgbClr val="0070C0"/>
                </a:solidFill>
                <a:latin typeface="標楷體" panose="03000509000000000000" pitchFamily="65" charset="-120"/>
                <a:ea typeface="標楷體" panose="03000509000000000000" pitchFamily="65" charset="-120"/>
              </a:rPr>
              <a:t>　</a:t>
            </a:r>
            <a:r>
              <a:rPr lang="zh-TW" altLang="en-US" sz="3200" dirty="0">
                <a:solidFill>
                  <a:srgbClr val="7030A0"/>
                </a:solidFill>
                <a:latin typeface="標楷體" panose="03000509000000000000" pitchFamily="65" charset="-120"/>
                <a:ea typeface="標楷體" panose="03000509000000000000" pitchFamily="65" charset="-120"/>
              </a:rPr>
              <a:t>數學乙</a:t>
            </a:r>
          </a:p>
          <a:p>
            <a:pPr eaLnBrk="1" hangingPunct="1">
              <a:buFont typeface="Wingdings" panose="05000000000000000000" pitchFamily="2" charset="2"/>
              <a:buNone/>
            </a:pPr>
            <a:r>
              <a:rPr lang="zh-TW" altLang="en-US" sz="3200" dirty="0">
                <a:solidFill>
                  <a:srgbClr val="7030A0"/>
                </a:solidFill>
                <a:latin typeface="標楷體" panose="03000509000000000000" pitchFamily="65" charset="-120"/>
                <a:ea typeface="標楷體" panose="03000509000000000000" pitchFamily="65" charset="-120"/>
              </a:rPr>
              <a:t>　　試題計算量較少，整合性試題也較少</a:t>
            </a: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8119" y="0"/>
            <a:ext cx="2805881" cy="33515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8723"/>
                                        </p:tgtEl>
                                        <p:attrNameLst>
                                          <p:attrName>style.visibility</p:attrName>
                                        </p:attrNameLst>
                                      </p:cBhvr>
                                      <p:to>
                                        <p:strVal val="visible"/>
                                      </p:to>
                                    </p:set>
                                    <p:anim calcmode="lin" valueType="num">
                                      <p:cBhvr additive="base">
                                        <p:cTn id="7" dur="500" fill="hold"/>
                                        <p:tgtEl>
                                          <p:spTgt spid="158723"/>
                                        </p:tgtEl>
                                        <p:attrNameLst>
                                          <p:attrName>ppt_x</p:attrName>
                                        </p:attrNameLst>
                                      </p:cBhvr>
                                      <p:tavLst>
                                        <p:tav tm="0">
                                          <p:val>
                                            <p:strVal val="#ppt_x"/>
                                          </p:val>
                                        </p:tav>
                                        <p:tav tm="100000">
                                          <p:val>
                                            <p:strVal val="#ppt_x"/>
                                          </p:val>
                                        </p:tav>
                                      </p:tavLst>
                                    </p:anim>
                                    <p:anim calcmode="lin" valueType="num">
                                      <p:cBhvr additive="base">
                                        <p:cTn id="8" dur="500" fill="hold"/>
                                        <p:tgtEl>
                                          <p:spTgt spid="1587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29440">
              <a:srgbClr val="F5D6C8"/>
            </a:gs>
            <a:gs pos="10000">
              <a:schemeClr val="tx1"/>
            </a:gs>
            <a:gs pos="100000">
              <a:schemeClr val="bg2">
                <a:shade val="96000"/>
                <a:hueMod val="88000"/>
                <a:satMod val="220000"/>
                <a:lumMod val="82000"/>
              </a:schemeClr>
            </a:gs>
          </a:gsLst>
          <a:lin ang="6120000" scaled="1"/>
        </a:gradFill>
        <a:effectLst/>
      </p:bgPr>
    </p:bg>
    <p:spTree>
      <p:nvGrpSpPr>
        <p:cNvPr id="1" name=""/>
        <p:cNvGrpSpPr/>
        <p:nvPr/>
      </p:nvGrpSpPr>
      <p:grpSpPr>
        <a:xfrm>
          <a:off x="0" y="0"/>
          <a:ext cx="0" cy="0"/>
          <a:chOff x="0" y="0"/>
          <a:chExt cx="0" cy="0"/>
        </a:xfrm>
      </p:grpSpPr>
      <p:sp>
        <p:nvSpPr>
          <p:cNvPr id="2" name="Rectangle 1"/>
          <p:cNvSpPr>
            <a:spLocks/>
          </p:cNvSpPr>
          <p:nvPr/>
        </p:nvSpPr>
        <p:spPr bwMode="auto">
          <a:xfrm>
            <a:off x="1219200" y="228600"/>
            <a:ext cx="69262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lstStyle/>
          <a:p>
            <a:pPr eaLnBrk="1" hangingPunct="1">
              <a:defRPr/>
            </a:pPr>
            <a:r>
              <a:rPr lang="zh-TW" altLang="en-US" sz="4400">
                <a:solidFill>
                  <a:srgbClr val="572314"/>
                </a:solidFill>
                <a:effectLst>
                  <a:outerShdw blurRad="38100" dist="38100" dir="2700000" algn="tl">
                    <a:srgbClr val="C0C0C0"/>
                  </a:outerShdw>
                </a:effectLst>
                <a:latin typeface="標楷體" panose="03000509000000000000" pitchFamily="65" charset="-120"/>
                <a:ea typeface="標楷體" panose="03000509000000000000" pitchFamily="65" charset="-120"/>
              </a:rPr>
              <a:t>其他科目</a:t>
            </a:r>
          </a:p>
        </p:txBody>
      </p:sp>
      <p:graphicFrame>
        <p:nvGraphicFramePr>
          <p:cNvPr id="45187" name="Group 131"/>
          <p:cNvGraphicFramePr>
            <a:graphicFrameLocks noGrp="1"/>
          </p:cNvGraphicFramePr>
          <p:nvPr>
            <p:extLst>
              <p:ext uri="{D42A27DB-BD31-4B8C-83A1-F6EECF244321}">
                <p14:modId xmlns:p14="http://schemas.microsoft.com/office/powerpoint/2010/main" val="947867514"/>
              </p:ext>
            </p:extLst>
          </p:nvPr>
        </p:nvGraphicFramePr>
        <p:xfrm>
          <a:off x="368300" y="1295400"/>
          <a:ext cx="8623300" cy="4572001"/>
        </p:xfrm>
        <a:graphic>
          <a:graphicData uri="http://schemas.openxmlformats.org/drawingml/2006/table">
            <a:tbl>
              <a:tblPr/>
              <a:tblGrid>
                <a:gridCol w="622300"/>
                <a:gridCol w="1752600"/>
                <a:gridCol w="3048000"/>
                <a:gridCol w="3200400"/>
              </a:tblGrid>
              <a:tr h="584241">
                <a:tc>
                  <a:txBody>
                    <a:bodyPr/>
                    <a:lstStyle>
                      <a:lvl1pPr marL="8255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ea typeface="微軟正黑體" panose="020B0604030504040204" pitchFamily="34" charset="-120"/>
                        </a:defRPr>
                      </a:lvl1pPr>
                      <a:lvl2pPr marL="403225">
                        <a:spcBef>
                          <a:spcPts val="550"/>
                        </a:spcBef>
                        <a:buClr>
                          <a:schemeClr val="accent1"/>
                        </a:buClr>
                        <a:buFont typeface="Verdana" panose="020B0604030504040204" pitchFamily="34" charset="0"/>
                        <a:defRPr sz="2400">
                          <a:solidFill>
                            <a:schemeClr val="tx1"/>
                          </a:solidFill>
                          <a:latin typeface="Gill Sans MT" panose="020B0502020104020203" pitchFamily="34" charset="0"/>
                          <a:ea typeface="微軟正黑體" panose="020B0604030504040204" pitchFamily="34" charset="-120"/>
                        </a:defRPr>
                      </a:lvl2pPr>
                      <a:lvl3pPr marL="657225">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ea typeface="微軟正黑體" panose="020B0604030504040204" pitchFamily="34" charset="-120"/>
                        </a:defRPr>
                      </a:lvl3pPr>
                      <a:lvl4pPr marL="923925">
                        <a:spcBef>
                          <a:spcPct val="20000"/>
                        </a:spcBef>
                        <a:buClr>
                          <a:srgbClr val="C32D2E"/>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4pPr>
                      <a:lvl5pPr marL="1114425">
                        <a:spcBef>
                          <a:spcPct val="20000"/>
                        </a:spcBef>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5pPr>
                      <a:lvl6pPr marL="15716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6pPr>
                      <a:lvl7pPr marL="20288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7pPr>
                      <a:lvl8pPr marL="24860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8pPr>
                      <a:lvl9pPr marL="29432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9p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pPr>
                      <a:endParaRPr kumimoji="0" lang="zh-TW" altLang="en-US" sz="2800" b="0" i="0" u="none" strike="noStrike" cap="none" normalizeH="0" baseline="0" dirty="0" smtClean="0">
                        <a:ln>
                          <a:noFill/>
                        </a:ln>
                        <a:solidFill>
                          <a:schemeClr val="tx1"/>
                        </a:solidFill>
                        <a:effectLst/>
                        <a:latin typeface="Gill Sans MT" panose="020B0502020104020203" pitchFamily="34" charset="0"/>
                        <a:ea typeface="標楷體" panose="03000509000000000000" pitchFamily="65" charset="-12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stealth" w="med" len="med"/>
                      <a:tailEnd type="stealth"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255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ea typeface="微軟正黑體" panose="020B0604030504040204" pitchFamily="34" charset="-120"/>
                        </a:defRPr>
                      </a:lvl1pPr>
                      <a:lvl2pPr marL="403225">
                        <a:spcBef>
                          <a:spcPts val="550"/>
                        </a:spcBef>
                        <a:buClr>
                          <a:schemeClr val="accent1"/>
                        </a:buClr>
                        <a:buFont typeface="Verdana" panose="020B0604030504040204" pitchFamily="34" charset="0"/>
                        <a:defRPr sz="2400">
                          <a:solidFill>
                            <a:schemeClr val="tx1"/>
                          </a:solidFill>
                          <a:latin typeface="Gill Sans MT" panose="020B0502020104020203" pitchFamily="34" charset="0"/>
                          <a:ea typeface="微軟正黑體" panose="020B0604030504040204" pitchFamily="34" charset="-120"/>
                        </a:defRPr>
                      </a:lvl2pPr>
                      <a:lvl3pPr marL="657225">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ea typeface="微軟正黑體" panose="020B0604030504040204" pitchFamily="34" charset="-120"/>
                        </a:defRPr>
                      </a:lvl3pPr>
                      <a:lvl4pPr marL="923925">
                        <a:spcBef>
                          <a:spcPct val="20000"/>
                        </a:spcBef>
                        <a:buClr>
                          <a:srgbClr val="C32D2E"/>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4pPr>
                      <a:lvl5pPr marL="1114425">
                        <a:spcBef>
                          <a:spcPct val="20000"/>
                        </a:spcBef>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5pPr>
                      <a:lvl6pPr marL="15716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6pPr>
                      <a:lvl7pPr marL="20288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7pPr>
                      <a:lvl8pPr marL="24860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8pPr>
                      <a:lvl9pPr marL="29432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9p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pPr>
                      <a:r>
                        <a:rPr kumimoji="0" lang="zh-TW" altLang="en-US" sz="2800" b="0" i="0" u="none" strike="noStrike" cap="none" normalizeH="0" baseline="0" dirty="0" smtClean="0">
                          <a:ln>
                            <a:noFill/>
                          </a:ln>
                          <a:solidFill>
                            <a:schemeClr val="bg1"/>
                          </a:solidFill>
                          <a:effectLst/>
                          <a:latin typeface="Gill Sans MT" panose="020B0502020104020203" pitchFamily="34" charset="0"/>
                          <a:ea typeface="標楷體" panose="03000509000000000000" pitchFamily="65" charset="-120"/>
                        </a:rPr>
                        <a:t>分班上課</a:t>
                      </a:r>
                    </a:p>
                  </a:txBody>
                  <a:tcPr marT="45723" marB="45723" horzOverflow="overflow">
                    <a:lnL w="12700" cap="flat" cmpd="sng" algn="ctr">
                      <a:solidFill>
                        <a:schemeClr val="tx1"/>
                      </a:solidFill>
                      <a:prstDash val="solid"/>
                      <a:round/>
                      <a:headEnd type="stealth" w="med" len="med"/>
                      <a:tailEnd type="stealth"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255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ea typeface="微軟正黑體" panose="020B0604030504040204" pitchFamily="34" charset="-120"/>
                        </a:defRPr>
                      </a:lvl1pPr>
                      <a:lvl2pPr marL="403225">
                        <a:spcBef>
                          <a:spcPts val="550"/>
                        </a:spcBef>
                        <a:buClr>
                          <a:schemeClr val="accent1"/>
                        </a:buClr>
                        <a:buFont typeface="Verdana" panose="020B0604030504040204" pitchFamily="34" charset="0"/>
                        <a:defRPr sz="2400">
                          <a:solidFill>
                            <a:schemeClr val="tx1"/>
                          </a:solidFill>
                          <a:latin typeface="Gill Sans MT" panose="020B0502020104020203" pitchFamily="34" charset="0"/>
                          <a:ea typeface="微軟正黑體" panose="020B0604030504040204" pitchFamily="34" charset="-120"/>
                        </a:defRPr>
                      </a:lvl2pPr>
                      <a:lvl3pPr marL="657225">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ea typeface="微軟正黑體" panose="020B0604030504040204" pitchFamily="34" charset="-120"/>
                        </a:defRPr>
                      </a:lvl3pPr>
                      <a:lvl4pPr marL="923925">
                        <a:spcBef>
                          <a:spcPct val="20000"/>
                        </a:spcBef>
                        <a:buClr>
                          <a:srgbClr val="C32D2E"/>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4pPr>
                      <a:lvl5pPr marL="1114425">
                        <a:spcBef>
                          <a:spcPct val="20000"/>
                        </a:spcBef>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5pPr>
                      <a:lvl6pPr marL="15716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6pPr>
                      <a:lvl7pPr marL="20288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7pPr>
                      <a:lvl8pPr marL="24860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8pPr>
                      <a:lvl9pPr marL="29432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9pPr>
                    </a:lstStyle>
                    <a:p>
                      <a:pPr marL="82550" marR="0" lvl="0" indent="0" algn="ctr"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pPr>
                      <a:r>
                        <a:rPr kumimoji="0" lang="zh-TW" altLang="en-US" sz="2800" b="0" i="0" u="none" strike="noStrike" cap="none" normalizeH="0" baseline="0" dirty="0" smtClean="0">
                          <a:ln>
                            <a:noFill/>
                          </a:ln>
                          <a:solidFill>
                            <a:schemeClr val="bg1"/>
                          </a:solidFill>
                          <a:effectLst/>
                          <a:latin typeface="Gill Sans MT" panose="020B0502020104020203" pitchFamily="34" charset="0"/>
                          <a:ea typeface="標楷體" panose="03000509000000000000" pitchFamily="65" charset="-120"/>
                        </a:rPr>
                        <a:t>合併上課</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255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ea typeface="微軟正黑體" panose="020B0604030504040204" pitchFamily="34" charset="-120"/>
                        </a:defRPr>
                      </a:lvl1pPr>
                      <a:lvl2pPr marL="403225">
                        <a:spcBef>
                          <a:spcPts val="550"/>
                        </a:spcBef>
                        <a:buClr>
                          <a:schemeClr val="accent1"/>
                        </a:buClr>
                        <a:buFont typeface="Verdana" panose="020B0604030504040204" pitchFamily="34" charset="0"/>
                        <a:defRPr sz="2400">
                          <a:solidFill>
                            <a:schemeClr val="tx1"/>
                          </a:solidFill>
                          <a:latin typeface="Gill Sans MT" panose="020B0502020104020203" pitchFamily="34" charset="0"/>
                          <a:ea typeface="微軟正黑體" panose="020B0604030504040204" pitchFamily="34" charset="-120"/>
                        </a:defRPr>
                      </a:lvl2pPr>
                      <a:lvl3pPr marL="657225">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ea typeface="微軟正黑體" panose="020B0604030504040204" pitchFamily="34" charset="-120"/>
                        </a:defRPr>
                      </a:lvl3pPr>
                      <a:lvl4pPr marL="923925">
                        <a:spcBef>
                          <a:spcPct val="20000"/>
                        </a:spcBef>
                        <a:buClr>
                          <a:srgbClr val="C32D2E"/>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4pPr>
                      <a:lvl5pPr marL="1114425">
                        <a:spcBef>
                          <a:spcPct val="20000"/>
                        </a:spcBef>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5pPr>
                      <a:lvl6pPr marL="15716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6pPr>
                      <a:lvl7pPr marL="20288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7pPr>
                      <a:lvl8pPr marL="24860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8pPr>
                      <a:lvl9pPr marL="29432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9pPr>
                    </a:lstStyle>
                    <a:p>
                      <a:pPr marL="82550" marR="0" lvl="0" indent="0" algn="ctr"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pPr>
                      <a:r>
                        <a:rPr kumimoji="0" lang="zh-TW" altLang="en-US" sz="2800" b="0" i="0" u="none" strike="noStrike" cap="none" normalizeH="0" baseline="0" dirty="0" smtClean="0">
                          <a:ln>
                            <a:noFill/>
                          </a:ln>
                          <a:solidFill>
                            <a:schemeClr val="bg1"/>
                          </a:solidFill>
                          <a:effectLst/>
                          <a:latin typeface="Gill Sans MT" panose="020B0502020104020203" pitchFamily="34" charset="0"/>
                          <a:ea typeface="標楷體" panose="03000509000000000000" pitchFamily="65" charset="-120"/>
                        </a:rPr>
                        <a:t>考試</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27061">
                <a:tc>
                  <a:txBody>
                    <a:bodyPr/>
                    <a:lstStyle>
                      <a:lvl1pPr marL="8255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ea typeface="微軟正黑體" panose="020B0604030504040204" pitchFamily="34" charset="-120"/>
                        </a:defRPr>
                      </a:lvl1pPr>
                      <a:lvl2pPr marL="403225">
                        <a:spcBef>
                          <a:spcPts val="550"/>
                        </a:spcBef>
                        <a:buClr>
                          <a:schemeClr val="accent1"/>
                        </a:buClr>
                        <a:buFont typeface="Verdana" panose="020B0604030504040204" pitchFamily="34" charset="0"/>
                        <a:defRPr sz="2400">
                          <a:solidFill>
                            <a:schemeClr val="tx1"/>
                          </a:solidFill>
                          <a:latin typeface="Gill Sans MT" panose="020B0502020104020203" pitchFamily="34" charset="0"/>
                          <a:ea typeface="微軟正黑體" panose="020B0604030504040204" pitchFamily="34" charset="-120"/>
                        </a:defRPr>
                      </a:lvl2pPr>
                      <a:lvl3pPr marL="657225">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ea typeface="微軟正黑體" panose="020B0604030504040204" pitchFamily="34" charset="-120"/>
                        </a:defRPr>
                      </a:lvl3pPr>
                      <a:lvl4pPr marL="923925">
                        <a:spcBef>
                          <a:spcPct val="20000"/>
                        </a:spcBef>
                        <a:buClr>
                          <a:srgbClr val="C32D2E"/>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4pPr>
                      <a:lvl5pPr marL="1114425">
                        <a:spcBef>
                          <a:spcPct val="20000"/>
                        </a:spcBef>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5pPr>
                      <a:lvl6pPr marL="15716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6pPr>
                      <a:lvl7pPr marL="20288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7pPr>
                      <a:lvl8pPr marL="24860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8pPr>
                      <a:lvl9pPr marL="29432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9p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pPr>
                      <a:r>
                        <a:rPr kumimoji="0" lang="zh-TW" altLang="en-US" sz="2800" b="0" i="0" u="none" strike="noStrike" cap="none" normalizeH="0" baseline="0" dirty="0" smtClean="0">
                          <a:ln>
                            <a:noFill/>
                          </a:ln>
                          <a:solidFill>
                            <a:schemeClr val="accent4">
                              <a:lumMod val="75000"/>
                            </a:schemeClr>
                          </a:solidFill>
                          <a:effectLst/>
                          <a:latin typeface="Gill Sans MT" panose="020B0502020104020203" pitchFamily="34" charset="0"/>
                          <a:ea typeface="標楷體" panose="03000509000000000000" pitchFamily="65" charset="-120"/>
                        </a:rPr>
                        <a:t>自然學程</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stealth" w="med" len="med"/>
                      <a:tailEnd type="stealth"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255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ea typeface="微軟正黑體" panose="020B0604030504040204" pitchFamily="34" charset="-120"/>
                        </a:defRPr>
                      </a:lvl1pPr>
                      <a:lvl2pPr marL="403225">
                        <a:spcBef>
                          <a:spcPts val="550"/>
                        </a:spcBef>
                        <a:buClr>
                          <a:schemeClr val="accent1"/>
                        </a:buClr>
                        <a:buFont typeface="Verdana" panose="020B0604030504040204" pitchFamily="34" charset="0"/>
                        <a:defRPr sz="2400">
                          <a:solidFill>
                            <a:schemeClr val="tx1"/>
                          </a:solidFill>
                          <a:latin typeface="Gill Sans MT" panose="020B0502020104020203" pitchFamily="34" charset="0"/>
                          <a:ea typeface="微軟正黑體" panose="020B0604030504040204" pitchFamily="34" charset="-120"/>
                        </a:defRPr>
                      </a:lvl2pPr>
                      <a:lvl3pPr marL="657225">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ea typeface="微軟正黑體" panose="020B0604030504040204" pitchFamily="34" charset="-120"/>
                        </a:defRPr>
                      </a:lvl3pPr>
                      <a:lvl4pPr marL="923925">
                        <a:spcBef>
                          <a:spcPct val="20000"/>
                        </a:spcBef>
                        <a:buClr>
                          <a:srgbClr val="C32D2E"/>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4pPr>
                      <a:lvl5pPr marL="1114425">
                        <a:spcBef>
                          <a:spcPct val="20000"/>
                        </a:spcBef>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5pPr>
                      <a:lvl6pPr marL="15716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6pPr>
                      <a:lvl7pPr marL="20288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7pPr>
                      <a:lvl8pPr marL="24860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8pPr>
                      <a:lvl9pPr marL="29432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9pPr>
                    </a:lstStyle>
                    <a:p>
                      <a:pPr marL="82550" marR="0" lvl="0" indent="0" algn="ctr"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pPr>
                      <a:r>
                        <a:rPr kumimoji="0" lang="zh-TW" altLang="en-US" sz="2800" b="0" i="0" u="none" strike="noStrike" cap="none" normalizeH="0" baseline="0" dirty="0" smtClean="0">
                          <a:ln>
                            <a:noFill/>
                          </a:ln>
                          <a:solidFill>
                            <a:schemeClr val="accent4">
                              <a:lumMod val="75000"/>
                            </a:schemeClr>
                          </a:solidFill>
                          <a:effectLst/>
                          <a:latin typeface="Gill Sans MT" panose="020B0502020104020203" pitchFamily="34" charset="0"/>
                          <a:ea typeface="標楷體" panose="03000509000000000000" pitchFamily="65" charset="-120"/>
                        </a:rPr>
                        <a:t>數學</a:t>
                      </a:r>
                    </a:p>
                    <a:p>
                      <a:pPr marL="82550" marR="0" lvl="0" indent="0" algn="ctr"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pPr>
                      <a:r>
                        <a:rPr kumimoji="0" lang="zh-TW" altLang="en-US" sz="2800" b="0" i="0" u="none" strike="noStrike" cap="none" normalizeH="0" baseline="0" dirty="0" smtClean="0">
                          <a:ln>
                            <a:noFill/>
                          </a:ln>
                          <a:solidFill>
                            <a:schemeClr val="accent4">
                              <a:lumMod val="75000"/>
                            </a:schemeClr>
                          </a:solidFill>
                          <a:effectLst/>
                          <a:latin typeface="Gill Sans MT" panose="020B0502020104020203" pitchFamily="34" charset="0"/>
                          <a:ea typeface="標楷體" panose="03000509000000000000" pitchFamily="65" charset="-120"/>
                        </a:rPr>
                        <a:t>物理</a:t>
                      </a:r>
                    </a:p>
                    <a:p>
                      <a:pPr marL="82550" marR="0" lvl="0" indent="0" algn="ctr"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pPr>
                      <a:r>
                        <a:rPr kumimoji="0" lang="zh-TW" altLang="en-US" sz="2800" b="0" i="0" u="none" strike="noStrike" cap="none" normalizeH="0" baseline="0" dirty="0" smtClean="0">
                          <a:ln>
                            <a:noFill/>
                          </a:ln>
                          <a:solidFill>
                            <a:schemeClr val="accent4">
                              <a:lumMod val="75000"/>
                            </a:schemeClr>
                          </a:solidFill>
                          <a:effectLst/>
                          <a:latin typeface="Gill Sans MT" panose="020B0502020104020203" pitchFamily="34" charset="0"/>
                          <a:ea typeface="標楷體" panose="03000509000000000000" pitchFamily="65" charset="-120"/>
                        </a:rPr>
                        <a:t>化學</a:t>
                      </a:r>
                    </a:p>
                    <a:p>
                      <a:pPr marL="82550" marR="0" lvl="0" indent="0" algn="ctr"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pPr>
                      <a:r>
                        <a:rPr kumimoji="0" lang="zh-TW" altLang="en-US" sz="2800" b="0" i="0" u="none" strike="noStrike" cap="none" normalizeH="0" baseline="0" dirty="0" smtClean="0">
                          <a:ln>
                            <a:noFill/>
                          </a:ln>
                          <a:solidFill>
                            <a:schemeClr val="accent4">
                              <a:lumMod val="75000"/>
                            </a:schemeClr>
                          </a:solidFill>
                          <a:effectLst/>
                          <a:latin typeface="Gill Sans MT" panose="020B0502020104020203" pitchFamily="34" charset="0"/>
                          <a:ea typeface="標楷體" panose="03000509000000000000" pitchFamily="65" charset="-120"/>
                        </a:rPr>
                        <a:t>生物</a:t>
                      </a:r>
                    </a:p>
                  </a:txBody>
                  <a:tcPr marT="45723" marB="45723" horzOverflow="overflow">
                    <a:lnL w="12700" cap="flat" cmpd="sng" algn="ctr">
                      <a:solidFill>
                        <a:schemeClr val="tx1"/>
                      </a:solidFill>
                      <a:prstDash val="solid"/>
                      <a:round/>
                      <a:headEnd type="stealth" w="med" len="med"/>
                      <a:tailEnd type="stealth"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marL="8255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ea typeface="微軟正黑體" panose="020B0604030504040204" pitchFamily="34" charset="-120"/>
                        </a:defRPr>
                      </a:lvl1pPr>
                      <a:lvl2pPr marL="403225">
                        <a:spcBef>
                          <a:spcPts val="550"/>
                        </a:spcBef>
                        <a:buClr>
                          <a:schemeClr val="accent1"/>
                        </a:buClr>
                        <a:buFont typeface="Verdana" panose="020B0604030504040204" pitchFamily="34" charset="0"/>
                        <a:defRPr sz="2400">
                          <a:solidFill>
                            <a:schemeClr val="tx1"/>
                          </a:solidFill>
                          <a:latin typeface="Gill Sans MT" panose="020B0502020104020203" pitchFamily="34" charset="0"/>
                          <a:ea typeface="微軟正黑體" panose="020B0604030504040204" pitchFamily="34" charset="-120"/>
                        </a:defRPr>
                      </a:lvl2pPr>
                      <a:lvl3pPr marL="657225">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ea typeface="微軟正黑體" panose="020B0604030504040204" pitchFamily="34" charset="-120"/>
                        </a:defRPr>
                      </a:lvl3pPr>
                      <a:lvl4pPr marL="923925">
                        <a:spcBef>
                          <a:spcPct val="20000"/>
                        </a:spcBef>
                        <a:buClr>
                          <a:srgbClr val="C32D2E"/>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4pPr>
                      <a:lvl5pPr marL="1114425">
                        <a:spcBef>
                          <a:spcPct val="20000"/>
                        </a:spcBef>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5pPr>
                      <a:lvl6pPr marL="15716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6pPr>
                      <a:lvl7pPr marL="20288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7pPr>
                      <a:lvl8pPr marL="24860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8pPr>
                      <a:lvl9pPr marL="29432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9p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pPr>
                      <a:r>
                        <a:rPr kumimoji="0" lang="zh-TW" altLang="en-US" sz="2800" b="0" i="0" u="none" strike="noStrike" cap="none" normalizeH="0" baseline="0" dirty="0" smtClean="0">
                          <a:ln>
                            <a:noFill/>
                          </a:ln>
                          <a:solidFill>
                            <a:schemeClr val="bg1"/>
                          </a:solidFill>
                          <a:effectLst/>
                          <a:latin typeface="Gill Sans MT" panose="020B0502020104020203" pitchFamily="34" charset="0"/>
                          <a:ea typeface="標楷體" panose="03000509000000000000" pitchFamily="65" charset="-120"/>
                        </a:rPr>
                        <a:t>國文</a:t>
                      </a:r>
                    </a:p>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pPr>
                      <a:r>
                        <a:rPr kumimoji="0" lang="zh-TW" altLang="en-US" sz="2800" b="0" i="0" u="none" strike="noStrike" cap="none" normalizeH="0" baseline="0" dirty="0" smtClean="0">
                          <a:ln>
                            <a:noFill/>
                          </a:ln>
                          <a:solidFill>
                            <a:schemeClr val="bg1"/>
                          </a:solidFill>
                          <a:effectLst/>
                          <a:latin typeface="Gill Sans MT" panose="020B0502020104020203" pitchFamily="34" charset="0"/>
                          <a:ea typeface="標楷體" panose="03000509000000000000" pitchFamily="65" charset="-120"/>
                        </a:rPr>
                        <a:t>英文</a:t>
                      </a:r>
                    </a:p>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pPr>
                      <a:r>
                        <a:rPr kumimoji="0" lang="zh-TW" altLang="en-US" sz="2800" b="0" i="0" u="none" strike="noStrike" cap="none" normalizeH="0" baseline="0" dirty="0" smtClean="0">
                          <a:ln>
                            <a:noFill/>
                          </a:ln>
                          <a:solidFill>
                            <a:schemeClr val="bg1"/>
                          </a:solidFill>
                          <a:effectLst/>
                          <a:latin typeface="Gill Sans MT" panose="020B0502020104020203" pitchFamily="34" charset="0"/>
                          <a:ea typeface="標楷體" panose="03000509000000000000" pitchFamily="65" charset="-120"/>
                        </a:rPr>
                        <a:t>公民與社會</a:t>
                      </a:r>
                    </a:p>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pPr>
                      <a:r>
                        <a:rPr kumimoji="0" lang="zh-TW" altLang="en-US" sz="2800" b="0" i="0" u="none" strike="noStrike" cap="none" normalizeH="0" baseline="0" dirty="0" smtClean="0">
                          <a:ln>
                            <a:noFill/>
                          </a:ln>
                          <a:solidFill>
                            <a:schemeClr val="bg1"/>
                          </a:solidFill>
                          <a:effectLst/>
                          <a:latin typeface="Gill Sans MT" panose="020B0502020104020203" pitchFamily="34" charset="0"/>
                          <a:ea typeface="標楷體" panose="03000509000000000000" pitchFamily="65" charset="-120"/>
                        </a:rPr>
                        <a:t>地球與環境(地科)</a:t>
                      </a:r>
                    </a:p>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pPr>
                      <a:endParaRPr kumimoji="0" lang="zh-TW" altLang="en-US" sz="2800" b="0" i="0" u="none" strike="noStrike" cap="none" normalizeH="0" baseline="0" dirty="0" smtClean="0">
                        <a:ln>
                          <a:noFill/>
                        </a:ln>
                        <a:solidFill>
                          <a:schemeClr val="tx1"/>
                        </a:solidFill>
                        <a:effectLst/>
                        <a:latin typeface="Gill Sans MT" panose="020B0502020104020203" pitchFamily="34" charset="0"/>
                        <a:ea typeface="標楷體" panose="03000509000000000000" pitchFamily="65" charset="-120"/>
                      </a:endParaRPr>
                    </a:p>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pPr>
                      <a:r>
                        <a:rPr kumimoji="0" lang="zh-TW" altLang="en-US" sz="2800" b="0" i="0" u="none" strike="noStrike" cap="none" normalizeH="0" baseline="0" dirty="0" smtClean="0">
                          <a:ln>
                            <a:noFill/>
                          </a:ln>
                          <a:solidFill>
                            <a:srgbClr val="0000FF"/>
                          </a:solidFill>
                          <a:effectLst/>
                          <a:latin typeface="Gill Sans MT" panose="020B0502020104020203" pitchFamily="34" charset="0"/>
                          <a:ea typeface="標楷體" panose="03000509000000000000" pitchFamily="65" charset="-120"/>
                        </a:rPr>
                        <a:t>上課用書採用</a:t>
                      </a:r>
                    </a:p>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pPr>
                      <a:r>
                        <a:rPr kumimoji="0" lang="zh-TW" altLang="en-US" sz="2800" b="0" i="0" u="none" strike="noStrike" cap="none" normalizeH="0" baseline="0" dirty="0" smtClean="0">
                          <a:ln>
                            <a:noFill/>
                          </a:ln>
                          <a:solidFill>
                            <a:srgbClr val="0000FF"/>
                          </a:solidFill>
                          <a:effectLst/>
                          <a:latin typeface="Gill Sans MT" panose="020B0502020104020203" pitchFamily="34" charset="0"/>
                          <a:ea typeface="標楷體" panose="03000509000000000000" pitchFamily="65" charset="-120"/>
                        </a:rPr>
                        <a:t>高中版本</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lvl1pPr marL="8255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ea typeface="微軟正黑體" panose="020B0604030504040204" pitchFamily="34" charset="-120"/>
                        </a:defRPr>
                      </a:lvl1pPr>
                      <a:lvl2pPr marL="403225">
                        <a:spcBef>
                          <a:spcPts val="550"/>
                        </a:spcBef>
                        <a:buClr>
                          <a:schemeClr val="accent1"/>
                        </a:buClr>
                        <a:buFont typeface="Verdana" panose="020B0604030504040204" pitchFamily="34" charset="0"/>
                        <a:defRPr sz="2400">
                          <a:solidFill>
                            <a:schemeClr val="tx1"/>
                          </a:solidFill>
                          <a:latin typeface="Gill Sans MT" panose="020B0502020104020203" pitchFamily="34" charset="0"/>
                          <a:ea typeface="微軟正黑體" panose="020B0604030504040204" pitchFamily="34" charset="-120"/>
                        </a:defRPr>
                      </a:lvl2pPr>
                      <a:lvl3pPr marL="657225">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ea typeface="微軟正黑體" panose="020B0604030504040204" pitchFamily="34" charset="-120"/>
                        </a:defRPr>
                      </a:lvl3pPr>
                      <a:lvl4pPr marL="923925">
                        <a:spcBef>
                          <a:spcPct val="20000"/>
                        </a:spcBef>
                        <a:buClr>
                          <a:srgbClr val="C32D2E"/>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4pPr>
                      <a:lvl5pPr marL="1114425">
                        <a:spcBef>
                          <a:spcPct val="20000"/>
                        </a:spcBef>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5pPr>
                      <a:lvl6pPr marL="15716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6pPr>
                      <a:lvl7pPr marL="20288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7pPr>
                      <a:lvl8pPr marL="24860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8pPr>
                      <a:lvl9pPr marL="29432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9p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pPr>
                      <a:r>
                        <a:rPr kumimoji="0" lang="zh-TW" altLang="en-US" sz="2800" b="0" i="0" u="none" strike="noStrike" cap="none" normalizeH="0" baseline="0" dirty="0" smtClean="0">
                          <a:ln>
                            <a:noFill/>
                          </a:ln>
                          <a:solidFill>
                            <a:schemeClr val="bg1"/>
                          </a:solidFill>
                          <a:effectLst/>
                          <a:latin typeface="Gill Sans MT" panose="020B0502020104020203" pitchFamily="34" charset="0"/>
                          <a:ea typeface="標楷體" panose="03000509000000000000" pitchFamily="65" charset="-120"/>
                        </a:rPr>
                        <a:t>期中考試均獨立命題，不和職科共用考卷。</a:t>
                      </a:r>
                    </a:p>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pPr>
                      <a:endParaRPr kumimoji="0" lang="zh-TW" altLang="en-US" sz="2800" b="0" i="0" u="none" strike="noStrike" cap="none" normalizeH="0" baseline="0" dirty="0" smtClean="0">
                        <a:ln>
                          <a:noFill/>
                        </a:ln>
                        <a:solidFill>
                          <a:schemeClr val="bg1"/>
                        </a:solidFill>
                        <a:effectLst/>
                        <a:latin typeface="Gill Sans MT" panose="020B0502020104020203" pitchFamily="34" charset="0"/>
                        <a:ea typeface="標楷體" panose="03000509000000000000" pitchFamily="65" charset="-120"/>
                      </a:endParaRPr>
                    </a:p>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pPr>
                      <a:r>
                        <a:rPr kumimoji="0" lang="zh-TW" altLang="en-US" sz="2800" b="0" i="0" u="none" strike="noStrike" cap="none" normalizeH="0" baseline="0" dirty="0" smtClean="0">
                          <a:ln>
                            <a:noFill/>
                          </a:ln>
                          <a:solidFill>
                            <a:schemeClr val="bg1"/>
                          </a:solidFill>
                          <a:effectLst/>
                          <a:latin typeface="Gill Sans MT" panose="020B0502020104020203" pitchFamily="34" charset="0"/>
                          <a:ea typeface="標楷體" panose="03000509000000000000" pitchFamily="65" charset="-120"/>
                        </a:rPr>
                        <a:t>高三模擬考參加的是北區高中聯合模擬考，成績也是和其他高中進行比序</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960699">
                <a:tc>
                  <a:txBody>
                    <a:bodyPr/>
                    <a:lstStyle>
                      <a:lvl1pPr marL="8255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ea typeface="微軟正黑體" panose="020B0604030504040204" pitchFamily="34" charset="-120"/>
                        </a:defRPr>
                      </a:lvl1pPr>
                      <a:lvl2pPr marL="403225">
                        <a:spcBef>
                          <a:spcPts val="550"/>
                        </a:spcBef>
                        <a:buClr>
                          <a:schemeClr val="accent1"/>
                        </a:buClr>
                        <a:buFont typeface="Verdana" panose="020B0604030504040204" pitchFamily="34" charset="0"/>
                        <a:defRPr sz="2400">
                          <a:solidFill>
                            <a:schemeClr val="tx1"/>
                          </a:solidFill>
                          <a:latin typeface="Gill Sans MT" panose="020B0502020104020203" pitchFamily="34" charset="0"/>
                          <a:ea typeface="微軟正黑體" panose="020B0604030504040204" pitchFamily="34" charset="-120"/>
                        </a:defRPr>
                      </a:lvl2pPr>
                      <a:lvl3pPr marL="657225">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ea typeface="微軟正黑體" panose="020B0604030504040204" pitchFamily="34" charset="-120"/>
                        </a:defRPr>
                      </a:lvl3pPr>
                      <a:lvl4pPr marL="923925">
                        <a:spcBef>
                          <a:spcPct val="20000"/>
                        </a:spcBef>
                        <a:buClr>
                          <a:srgbClr val="C32D2E"/>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4pPr>
                      <a:lvl5pPr marL="1114425">
                        <a:spcBef>
                          <a:spcPct val="20000"/>
                        </a:spcBef>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5pPr>
                      <a:lvl6pPr marL="15716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6pPr>
                      <a:lvl7pPr marL="20288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7pPr>
                      <a:lvl8pPr marL="24860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8pPr>
                      <a:lvl9pPr marL="29432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9pPr>
                    </a:lstStyle>
                    <a:p>
                      <a:pPr marL="82550" marR="0" lvl="0" indent="0" algn="l"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pPr>
                      <a:r>
                        <a:rPr kumimoji="0" lang="zh-TW" altLang="en-US" sz="2800" b="0" i="0" u="none" strike="noStrike" cap="none" normalizeH="0" baseline="0" dirty="0" smtClean="0">
                          <a:ln>
                            <a:noFill/>
                          </a:ln>
                          <a:solidFill>
                            <a:srgbClr val="7030A0"/>
                          </a:solidFill>
                          <a:effectLst/>
                          <a:latin typeface="Gill Sans MT" panose="020B0502020104020203" pitchFamily="34" charset="0"/>
                          <a:ea typeface="標楷體" panose="03000509000000000000" pitchFamily="65" charset="-120"/>
                        </a:rPr>
                        <a:t>社會學程</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stealth" w="med" len="med"/>
                      <a:tailEnd type="stealth"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82550">
                        <a:spcBef>
                          <a:spcPts val="600"/>
                        </a:spcBef>
                        <a:buClr>
                          <a:schemeClr val="accent1"/>
                        </a:buClr>
                        <a:buSzPct val="80000"/>
                        <a:buFont typeface="Wingdings 2" panose="05020102010507070707" pitchFamily="18" charset="2"/>
                        <a:defRPr sz="2800">
                          <a:solidFill>
                            <a:schemeClr val="tx1"/>
                          </a:solidFill>
                          <a:latin typeface="Gill Sans MT" panose="020B0502020104020203" pitchFamily="34" charset="0"/>
                          <a:ea typeface="微軟正黑體" panose="020B0604030504040204" pitchFamily="34" charset="-120"/>
                        </a:defRPr>
                      </a:lvl1pPr>
                      <a:lvl2pPr marL="403225">
                        <a:spcBef>
                          <a:spcPts val="550"/>
                        </a:spcBef>
                        <a:buClr>
                          <a:schemeClr val="accent1"/>
                        </a:buClr>
                        <a:buFont typeface="Verdana" panose="020B0604030504040204" pitchFamily="34" charset="0"/>
                        <a:defRPr sz="2400">
                          <a:solidFill>
                            <a:schemeClr val="tx1"/>
                          </a:solidFill>
                          <a:latin typeface="Gill Sans MT" panose="020B0502020104020203" pitchFamily="34" charset="0"/>
                          <a:ea typeface="微軟正黑體" panose="020B0604030504040204" pitchFamily="34" charset="-120"/>
                        </a:defRPr>
                      </a:lvl2pPr>
                      <a:lvl3pPr marL="657225">
                        <a:spcBef>
                          <a:spcPct val="20000"/>
                        </a:spcBef>
                        <a:buClr>
                          <a:schemeClr val="accent2"/>
                        </a:buClr>
                        <a:buFont typeface="Wingdings 2" panose="05020102010507070707" pitchFamily="18" charset="2"/>
                        <a:defRPr sz="2000">
                          <a:solidFill>
                            <a:schemeClr val="tx1"/>
                          </a:solidFill>
                          <a:latin typeface="Gill Sans MT" panose="020B0502020104020203" pitchFamily="34" charset="0"/>
                          <a:ea typeface="微軟正黑體" panose="020B0604030504040204" pitchFamily="34" charset="-120"/>
                        </a:defRPr>
                      </a:lvl3pPr>
                      <a:lvl4pPr marL="923925">
                        <a:spcBef>
                          <a:spcPct val="20000"/>
                        </a:spcBef>
                        <a:buClr>
                          <a:srgbClr val="C32D2E"/>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4pPr>
                      <a:lvl5pPr marL="1114425">
                        <a:spcBef>
                          <a:spcPct val="20000"/>
                        </a:spcBef>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5pPr>
                      <a:lvl6pPr marL="15716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6pPr>
                      <a:lvl7pPr marL="20288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7pPr>
                      <a:lvl8pPr marL="24860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8pPr>
                      <a:lvl9pPr marL="2943225" fontAlgn="base">
                        <a:spcBef>
                          <a:spcPct val="20000"/>
                        </a:spcBef>
                        <a:spcAft>
                          <a:spcPct val="0"/>
                        </a:spcAft>
                        <a:buClr>
                          <a:srgbClr val="84AA33"/>
                        </a:buClr>
                        <a:buFont typeface="Wingdings 2" panose="05020102010507070707" pitchFamily="18" charset="2"/>
                        <a:defRPr>
                          <a:solidFill>
                            <a:schemeClr val="tx1"/>
                          </a:solidFill>
                          <a:latin typeface="Gill Sans MT" panose="020B0502020104020203" pitchFamily="34" charset="0"/>
                          <a:ea typeface="微軟正黑體" panose="020B0604030504040204" pitchFamily="34" charset="-120"/>
                        </a:defRPr>
                      </a:lvl9pPr>
                    </a:lstStyle>
                    <a:p>
                      <a:pPr marL="82550" marR="0" lvl="0" indent="0" algn="ctr"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pPr>
                      <a:r>
                        <a:rPr kumimoji="0" lang="zh-TW" altLang="en-US" sz="2800" b="0" i="0" u="none" strike="noStrike" cap="none" normalizeH="0" baseline="0" dirty="0" smtClean="0">
                          <a:ln>
                            <a:noFill/>
                          </a:ln>
                          <a:solidFill>
                            <a:srgbClr val="7030A0"/>
                          </a:solidFill>
                          <a:effectLst/>
                          <a:latin typeface="Gill Sans MT" panose="020B0502020104020203" pitchFamily="34" charset="0"/>
                          <a:ea typeface="標楷體" panose="03000509000000000000" pitchFamily="65" charset="-120"/>
                        </a:rPr>
                        <a:t>數學</a:t>
                      </a:r>
                    </a:p>
                    <a:p>
                      <a:pPr marL="82550" marR="0" lvl="0" indent="0" algn="ctr"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pPr>
                      <a:r>
                        <a:rPr kumimoji="0" lang="zh-TW" altLang="en-US" sz="2800" b="0" i="0" u="none" strike="noStrike" cap="none" normalizeH="0" baseline="0" dirty="0" smtClean="0">
                          <a:ln>
                            <a:noFill/>
                          </a:ln>
                          <a:solidFill>
                            <a:srgbClr val="7030A0"/>
                          </a:solidFill>
                          <a:effectLst/>
                          <a:latin typeface="Gill Sans MT" panose="020B0502020104020203" pitchFamily="34" charset="0"/>
                          <a:ea typeface="標楷體" panose="03000509000000000000" pitchFamily="65" charset="-120"/>
                        </a:rPr>
                        <a:t>歷史</a:t>
                      </a:r>
                    </a:p>
                    <a:p>
                      <a:pPr marL="82550" marR="0" lvl="0" indent="0" algn="ctr" defTabSz="914400" rtl="0" eaLnBrk="1" fontAlgn="base" latinLnBrk="0" hangingPunct="1">
                        <a:lnSpc>
                          <a:spcPct val="100000"/>
                        </a:lnSpc>
                        <a:spcBef>
                          <a:spcPts val="600"/>
                        </a:spcBef>
                        <a:spcAft>
                          <a:spcPct val="0"/>
                        </a:spcAft>
                        <a:buClr>
                          <a:schemeClr val="accent1"/>
                        </a:buClr>
                        <a:buSzPct val="80000"/>
                        <a:buFont typeface="Wingdings 2" panose="05020102010507070707" pitchFamily="18" charset="2"/>
                        <a:buNone/>
                        <a:tabLst/>
                      </a:pPr>
                      <a:r>
                        <a:rPr kumimoji="0" lang="zh-TW" altLang="en-US" sz="2800" b="0" i="0" u="none" strike="noStrike" cap="none" normalizeH="0" baseline="0" dirty="0" smtClean="0">
                          <a:ln>
                            <a:noFill/>
                          </a:ln>
                          <a:solidFill>
                            <a:srgbClr val="7030A0"/>
                          </a:solidFill>
                          <a:effectLst/>
                          <a:latin typeface="Gill Sans MT" panose="020B0502020104020203" pitchFamily="34" charset="0"/>
                          <a:ea typeface="標楷體" panose="03000509000000000000" pitchFamily="65" charset="-120"/>
                        </a:rPr>
                        <a:t>地理</a:t>
                      </a:r>
                    </a:p>
                  </a:txBody>
                  <a:tcPr marT="45723" marB="45723" horzOverflow="overflow">
                    <a:lnL w="12700" cap="flat" cmpd="sng" algn="ctr">
                      <a:solidFill>
                        <a:schemeClr val="tx1"/>
                      </a:solidFill>
                      <a:prstDash val="solid"/>
                      <a:round/>
                      <a:headEnd type="stealth" w="med" len="med"/>
                      <a:tailEnd type="stealth"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TW" altLang="en-US"/>
                    </a:p>
                  </a:txBody>
                  <a:tcPr/>
                </a:tc>
                <a:tc vMerge="1">
                  <a:txBody>
                    <a:bodyPr/>
                    <a:lstStyle/>
                    <a:p>
                      <a:endParaRPr lang="zh-TW" altLang="en-US"/>
                    </a:p>
                  </a:txBody>
                  <a:tcPr/>
                </a:tc>
              </a:tr>
            </a:tbl>
          </a:graphicData>
        </a:graphic>
      </p:graphicFrame>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8119" y="0"/>
            <a:ext cx="2805881" cy="335159"/>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p:cNvSpPr>
          <p:nvPr>
            <p:ph type="title"/>
          </p:nvPr>
        </p:nvSpPr>
        <p:spPr/>
        <p:txBody>
          <a:bodyPr/>
          <a:lstStyle/>
          <a:p>
            <a:pPr eaLnBrk="1" hangingPunct="1"/>
            <a:r>
              <a:rPr lang="zh-TW" altLang="en-US" smtClean="0"/>
              <a:t>大學多元管道架構圖</a:t>
            </a:r>
          </a:p>
        </p:txBody>
      </p:sp>
      <p:pic>
        <p:nvPicPr>
          <p:cNvPr id="35843" name="內容版面配置區 9"/>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79613" y="1125538"/>
            <a:ext cx="3883025" cy="5732462"/>
          </a:xfrm>
        </p:spPr>
      </p:pic>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8119" y="0"/>
            <a:ext cx="2805881" cy="335159"/>
          </a:xfrm>
          <a:prstGeom prst="rect">
            <a:avLst/>
          </a:prstGeom>
        </p:spPr>
      </p:pic>
    </p:spTree>
  </p:cSld>
  <p:clrMapOvr>
    <a:masterClrMapping/>
  </p:clrMapOvr>
  <p:transition spd="slow">
    <p:cover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文字方塊 5"/>
          <p:cNvSpPr txBox="1">
            <a:spLocks noChangeArrowheads="1"/>
          </p:cNvSpPr>
          <p:nvPr/>
        </p:nvSpPr>
        <p:spPr bwMode="auto">
          <a:xfrm>
            <a:off x="1732543" y="2240743"/>
            <a:ext cx="5800071" cy="1686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3" tIns="34986" rIns="69973" bIns="34986">
            <a:spAutoFit/>
          </a:bodyPr>
          <a:lstStyle>
            <a:lvl1pPr defTabSz="1028700">
              <a:defRPr kumimoji="1" sz="2000">
                <a:solidFill>
                  <a:schemeClr val="tx1"/>
                </a:solidFill>
                <a:latin typeface="Arial" panose="020B0604020202020204" pitchFamily="34" charset="0"/>
                <a:ea typeface="新細明體" panose="02020500000000000000" pitchFamily="18" charset="-120"/>
              </a:defRPr>
            </a:lvl1pPr>
            <a:lvl2pPr marL="742950" indent="-285750" defTabSz="1028700">
              <a:defRPr kumimoji="1" sz="2000">
                <a:solidFill>
                  <a:schemeClr val="tx1"/>
                </a:solidFill>
                <a:latin typeface="Arial" panose="020B0604020202020204" pitchFamily="34" charset="0"/>
                <a:ea typeface="新細明體" panose="02020500000000000000" pitchFamily="18" charset="-120"/>
              </a:defRPr>
            </a:lvl2pPr>
            <a:lvl3pPr marL="1143000" indent="-228600" defTabSz="1028700">
              <a:defRPr kumimoji="1" sz="2000">
                <a:solidFill>
                  <a:schemeClr val="tx1"/>
                </a:solidFill>
                <a:latin typeface="Arial" panose="020B0604020202020204" pitchFamily="34" charset="0"/>
                <a:ea typeface="新細明體" panose="02020500000000000000" pitchFamily="18" charset="-120"/>
              </a:defRPr>
            </a:lvl3pPr>
            <a:lvl4pPr marL="1600200" indent="-228600" defTabSz="1028700">
              <a:defRPr kumimoji="1" sz="2000">
                <a:solidFill>
                  <a:schemeClr val="tx1"/>
                </a:solidFill>
                <a:latin typeface="Arial" panose="020B0604020202020204" pitchFamily="34" charset="0"/>
                <a:ea typeface="新細明體" panose="02020500000000000000" pitchFamily="18" charset="-120"/>
              </a:defRPr>
            </a:lvl4pPr>
            <a:lvl5pPr marL="2057400" indent="-228600" defTabSz="1028700">
              <a:defRPr kumimoji="1" sz="2000">
                <a:solidFill>
                  <a:schemeClr val="tx1"/>
                </a:solidFill>
                <a:latin typeface="Arial" panose="020B0604020202020204" pitchFamily="34" charset="0"/>
                <a:ea typeface="新細明體" panose="02020500000000000000" pitchFamily="18" charset="-120"/>
              </a:defRPr>
            </a:lvl5pPr>
            <a:lvl6pPr marL="25146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pPr algn="ctr"/>
            <a:r>
              <a:rPr kumimoji="0" lang="zh-TW" altLang="en-US" sz="4500" b="1" dirty="0">
                <a:solidFill>
                  <a:prstClr val="black"/>
                </a:solidFill>
                <a:latin typeface="標楷體" panose="03000509000000000000" pitchFamily="65" charset="-120"/>
                <a:ea typeface="標楷體" panose="03000509000000000000" pitchFamily="65" charset="-120"/>
              </a:rPr>
              <a:t>甄選</a:t>
            </a:r>
            <a:r>
              <a:rPr kumimoji="0" lang="zh-TW" altLang="en-US" sz="4500" b="1" dirty="0">
                <a:solidFill>
                  <a:prstClr val="black"/>
                </a:solidFill>
                <a:latin typeface="標楷體" panose="03000509000000000000" pitchFamily="65" charset="-120"/>
                <a:ea typeface="標楷體" panose="03000509000000000000" pitchFamily="65" charset="-120"/>
              </a:rPr>
              <a:t>入學</a:t>
            </a:r>
            <a:endParaRPr kumimoji="0" lang="en-US" altLang="zh-TW" sz="4500" b="1" dirty="0">
              <a:solidFill>
                <a:prstClr val="black"/>
              </a:solidFill>
              <a:latin typeface="標楷體" panose="03000509000000000000" pitchFamily="65" charset="-120"/>
              <a:ea typeface="標楷體" panose="03000509000000000000" pitchFamily="65" charset="-120"/>
            </a:endParaRPr>
          </a:p>
          <a:p>
            <a:pPr algn="ctr"/>
            <a:r>
              <a:rPr kumimoji="0" lang="zh-TW" altLang="en-US" sz="6000" b="1" dirty="0">
                <a:solidFill>
                  <a:srgbClr val="CC0066"/>
                </a:solidFill>
                <a:latin typeface="標楷體" panose="03000509000000000000" pitchFamily="65" charset="-120"/>
                <a:ea typeface="標楷體" panose="03000509000000000000" pitchFamily="65" charset="-120"/>
              </a:rPr>
              <a:t>繁星推薦</a:t>
            </a:r>
            <a:endParaRPr kumimoji="0" lang="zh-TW" altLang="en-US" sz="6000" b="1" dirty="0">
              <a:solidFill>
                <a:srgbClr val="CC0066"/>
              </a:solidFill>
              <a:latin typeface="標楷體" panose="03000509000000000000" pitchFamily="65" charset="-120"/>
              <a:ea typeface="標楷體" panose="03000509000000000000" pitchFamily="65" charset="-120"/>
            </a:endParaRPr>
          </a:p>
        </p:txBody>
      </p:sp>
      <p:sp>
        <p:nvSpPr>
          <p:cNvPr id="60419" name="投影片編號版面配置區 1"/>
          <p:cNvSpPr txBox="1">
            <a:spLocks noGrp="1"/>
          </p:cNvSpPr>
          <p:nvPr/>
        </p:nvSpPr>
        <p:spPr bwMode="auto">
          <a:xfrm>
            <a:off x="6263642" y="5778294"/>
            <a:ext cx="1657626" cy="27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3" tIns="34986" rIns="69973" bIns="34986" anchor="ctr"/>
          <a:lstStyle>
            <a:lvl1pPr defTabSz="1028700">
              <a:defRPr kumimoji="1" sz="2000">
                <a:solidFill>
                  <a:schemeClr val="tx1"/>
                </a:solidFill>
                <a:latin typeface="Arial" panose="020B0604020202020204" pitchFamily="34" charset="0"/>
                <a:ea typeface="新細明體" panose="02020500000000000000" pitchFamily="18" charset="-120"/>
              </a:defRPr>
            </a:lvl1pPr>
            <a:lvl2pPr marL="742950" indent="-285750" defTabSz="1028700">
              <a:defRPr kumimoji="1" sz="2000">
                <a:solidFill>
                  <a:schemeClr val="tx1"/>
                </a:solidFill>
                <a:latin typeface="Arial" panose="020B0604020202020204" pitchFamily="34" charset="0"/>
                <a:ea typeface="新細明體" panose="02020500000000000000" pitchFamily="18" charset="-120"/>
              </a:defRPr>
            </a:lvl2pPr>
            <a:lvl3pPr marL="1143000" indent="-228600" defTabSz="1028700">
              <a:defRPr kumimoji="1" sz="2000">
                <a:solidFill>
                  <a:schemeClr val="tx1"/>
                </a:solidFill>
                <a:latin typeface="Arial" panose="020B0604020202020204" pitchFamily="34" charset="0"/>
                <a:ea typeface="新細明體" panose="02020500000000000000" pitchFamily="18" charset="-120"/>
              </a:defRPr>
            </a:lvl3pPr>
            <a:lvl4pPr marL="1600200" indent="-228600" defTabSz="1028700">
              <a:defRPr kumimoji="1" sz="2000">
                <a:solidFill>
                  <a:schemeClr val="tx1"/>
                </a:solidFill>
                <a:latin typeface="Arial" panose="020B0604020202020204" pitchFamily="34" charset="0"/>
                <a:ea typeface="新細明體" panose="02020500000000000000" pitchFamily="18" charset="-120"/>
              </a:defRPr>
            </a:lvl4pPr>
            <a:lvl5pPr marL="2057400" indent="-228600" defTabSz="1028700">
              <a:defRPr kumimoji="1" sz="2000">
                <a:solidFill>
                  <a:schemeClr val="tx1"/>
                </a:solidFill>
                <a:latin typeface="Arial" panose="020B0604020202020204" pitchFamily="34" charset="0"/>
                <a:ea typeface="新細明體" panose="02020500000000000000" pitchFamily="18" charset="-120"/>
              </a:defRPr>
            </a:lvl5pPr>
            <a:lvl6pPr marL="25146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pPr algn="r"/>
            <a:fld id="{4C66680D-F294-452A-AC79-703153BB8F64}" type="slidenum">
              <a:rPr kumimoji="0" lang="en-US" altLang="zh-TW" sz="953">
                <a:solidFill>
                  <a:prstClr val="black"/>
                </a:solidFill>
                <a:latin typeface="Calibri" panose="020F0502020204030204" pitchFamily="34" charset="0"/>
              </a:rPr>
              <a:pPr algn="r"/>
              <a:t>7</a:t>
            </a:fld>
            <a:endParaRPr kumimoji="0" lang="en-US" altLang="zh-TW" sz="953">
              <a:solidFill>
                <a:prstClr val="black"/>
              </a:solidFill>
              <a:latin typeface="Calibri" panose="020F0502020204030204" pitchFamily="34" charset="0"/>
            </a:endParaRPr>
          </a:p>
        </p:txBody>
      </p:sp>
      <p:pic>
        <p:nvPicPr>
          <p:cNvPr id="2" name="圖片 1"/>
          <p:cNvPicPr>
            <a:picLocks noChangeAspect="1"/>
          </p:cNvPicPr>
          <p:nvPr/>
        </p:nvPicPr>
        <p:blipFill>
          <a:blip r:embed="rId2"/>
          <a:stretch>
            <a:fillRect/>
          </a:stretch>
        </p:blipFill>
        <p:spPr>
          <a:xfrm>
            <a:off x="1933956" y="4068054"/>
            <a:ext cx="5452111" cy="287260"/>
          </a:xfrm>
          <a:prstGeom prst="rect">
            <a:avLst/>
          </a:prstGeom>
        </p:spPr>
      </p:pic>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8119" y="0"/>
            <a:ext cx="2805881" cy="335159"/>
          </a:xfrm>
          <a:prstGeom prst="rect">
            <a:avLst/>
          </a:prstGeom>
        </p:spPr>
      </p:pic>
    </p:spTree>
    <p:extLst>
      <p:ext uri="{BB962C8B-B14F-4D97-AF65-F5344CB8AC3E}">
        <p14:creationId xmlns:p14="http://schemas.microsoft.com/office/powerpoint/2010/main" val="2876381848"/>
      </p:ext>
    </p:extLst>
  </p:cSld>
  <p:clrMapOvr>
    <a:masterClrMapping/>
  </p:clrMapOvr>
  <mc:AlternateContent xmlns:mc="http://schemas.openxmlformats.org/markup-compatibility/2006">
    <mc:Choice xmlns:p14="http://schemas.microsoft.com/office/powerpoint/2010/main" Requires="p14">
      <p:transition spd="slow">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059832" y="0"/>
            <a:ext cx="4526280" cy="809006"/>
          </a:xfrm>
        </p:spPr>
        <p:txBody>
          <a:bodyPr>
            <a:normAutofit fontScale="90000"/>
          </a:bodyPr>
          <a:lstStyle/>
          <a:p>
            <a:r>
              <a:rPr lang="zh-TW" altLang="en-US" sz="3300" dirty="0">
                <a:solidFill>
                  <a:srgbClr val="7030A0"/>
                </a:solidFill>
              </a:rPr>
              <a:t>網站</a:t>
            </a:r>
            <a:r>
              <a:rPr lang="zh-TW" altLang="en-US" sz="3300" dirty="0">
                <a:solidFill>
                  <a:srgbClr val="7030A0"/>
                </a:solidFill>
              </a:rPr>
              <a:t>首頁</a:t>
            </a:r>
            <a:r>
              <a:rPr lang="en-US" altLang="zh-TW" dirty="0" smtClean="0">
                <a:solidFill>
                  <a:srgbClr val="7030A0"/>
                </a:solidFill>
              </a:rPr>
              <a:t/>
            </a:r>
            <a:br>
              <a:rPr lang="en-US" altLang="zh-TW" dirty="0" smtClean="0">
                <a:solidFill>
                  <a:srgbClr val="7030A0"/>
                </a:solidFill>
              </a:rPr>
            </a:br>
            <a:r>
              <a:rPr lang="en-US" altLang="zh-TW" sz="2325" dirty="0">
                <a:solidFill>
                  <a:srgbClr val="7030A0"/>
                </a:solidFill>
              </a:rPr>
              <a:t>http://www.cac.edu.tw/star108/</a:t>
            </a:r>
            <a:endParaRPr lang="zh-TW" altLang="en-US" sz="2325"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18086"/>
            <a:ext cx="9144000" cy="5839913"/>
          </a:xfrm>
        </p:spPr>
      </p:pic>
      <p:sp>
        <p:nvSpPr>
          <p:cNvPr id="5" name="Rectangle 2"/>
          <p:cNvSpPr>
            <a:spLocks noChangeArrowheads="1"/>
          </p:cNvSpPr>
          <p:nvPr/>
        </p:nvSpPr>
        <p:spPr bwMode="auto">
          <a:xfrm>
            <a:off x="0" y="0"/>
            <a:ext cx="2266950" cy="540060"/>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lvl="0" algn="ctr">
              <a:spcBef>
                <a:spcPct val="0"/>
              </a:spcBef>
              <a:buNone/>
            </a:pPr>
            <a:r>
              <a:rPr lang="zh-TW" altLang="en-US" sz="3300" dirty="0">
                <a:ln>
                  <a:solidFill>
                    <a:srgbClr val="FFFF00"/>
                  </a:solidFill>
                </a:ln>
                <a:solidFill>
                  <a:srgbClr val="FFFF00"/>
                </a:solidFill>
                <a:effectLst>
                  <a:outerShdw blurRad="50800" dist="38100" dir="2700000" algn="tl" rotWithShape="0">
                    <a:prstClr val="black">
                      <a:alpha val="40000"/>
                    </a:prstClr>
                  </a:outerShdw>
                </a:effectLst>
                <a:latin typeface="新細明體" panose="02020500000000000000" pitchFamily="18" charset="-120"/>
              </a:rPr>
              <a:t>繁星推薦</a:t>
            </a:r>
            <a:r>
              <a:rPr lang="en-US" altLang="zh-TW" sz="1500" dirty="0">
                <a:ln>
                  <a:solidFill>
                    <a:srgbClr val="FFFF00"/>
                  </a:solidFill>
                </a:ln>
                <a:solidFill>
                  <a:prstClr val="white"/>
                </a:solidFill>
                <a:effectLst>
                  <a:outerShdw blurRad="50800" dist="38100" dir="2700000" algn="tl" rotWithShape="0">
                    <a:prstClr val="black">
                      <a:alpha val="40000"/>
                    </a:prstClr>
                  </a:outerShdw>
                </a:effectLst>
                <a:latin typeface="新細明體" panose="02020500000000000000" pitchFamily="18" charset="-120"/>
              </a:rPr>
              <a:t>(</a:t>
            </a:r>
            <a:r>
              <a:rPr lang="en-US" altLang="zh-TW" sz="1500" dirty="0">
                <a:ln>
                  <a:solidFill>
                    <a:srgbClr val="FFFF00"/>
                  </a:solidFill>
                </a:ln>
                <a:solidFill>
                  <a:prstClr val="white"/>
                </a:solidFill>
                <a:effectLst>
                  <a:outerShdw blurRad="50800" dist="38100" dir="2700000" algn="tl" rotWithShape="0">
                    <a:prstClr val="black">
                      <a:alpha val="40000"/>
                    </a:prstClr>
                  </a:outerShdw>
                </a:effectLst>
                <a:latin typeface="新細明體" panose="02020500000000000000" pitchFamily="18" charset="-120"/>
              </a:rPr>
              <a:t>1/8)</a:t>
            </a:r>
            <a:endParaRPr lang="zh-TW" altLang="en-US" sz="1500" dirty="0">
              <a:ln>
                <a:solidFill>
                  <a:srgbClr val="FFFF00"/>
                </a:solidFill>
              </a:ln>
              <a:solidFill>
                <a:prstClr val="white"/>
              </a:solidFill>
              <a:effectLst>
                <a:outerShdw blurRad="50800" dist="38100" dir="2700000" algn="tl" rotWithShape="0">
                  <a:prstClr val="black">
                    <a:alpha val="40000"/>
                  </a:prstClr>
                </a:outerShdw>
              </a:effectLst>
              <a:latin typeface="新細明體" panose="02020500000000000000" pitchFamily="18" charset="-120"/>
            </a:endParaRPr>
          </a:p>
        </p:txBody>
      </p:sp>
      <p:pic>
        <p:nvPicPr>
          <p:cNvPr id="6" name="圖片 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5576" y="3875936"/>
            <a:ext cx="247538" cy="247538"/>
          </a:xfrm>
          <a:prstGeom prst="rect">
            <a:avLst/>
          </a:prstGeom>
        </p:spPr>
      </p:pic>
      <p:sp>
        <p:nvSpPr>
          <p:cNvPr id="7" name="文字方塊 6"/>
          <p:cNvSpPr txBox="1"/>
          <p:nvPr/>
        </p:nvSpPr>
        <p:spPr>
          <a:xfrm>
            <a:off x="7735576" y="4123474"/>
            <a:ext cx="247538" cy="323165"/>
          </a:xfrm>
          <a:prstGeom prst="rect">
            <a:avLst/>
          </a:prstGeom>
          <a:solidFill>
            <a:schemeClr val="accent2">
              <a:lumMod val="20000"/>
              <a:lumOff val="80000"/>
            </a:schemeClr>
          </a:solidFill>
        </p:spPr>
        <p:txBody>
          <a:bodyPr wrap="square" rtlCol="0">
            <a:spAutoFit/>
          </a:bodyPr>
          <a:lstStyle/>
          <a:p>
            <a:r>
              <a:rPr lang="zh-TW" altLang="en-US" sz="750" dirty="0">
                <a:solidFill>
                  <a:schemeClr val="tx1">
                    <a:lumMod val="50000"/>
                    <a:lumOff val="50000"/>
                  </a:schemeClr>
                </a:solidFill>
              </a:rPr>
              <a:t>返回</a:t>
            </a:r>
            <a:endParaRPr lang="zh-TW" altLang="en-US" sz="750" dirty="0">
              <a:solidFill>
                <a:schemeClr val="tx1">
                  <a:lumMod val="50000"/>
                  <a:lumOff val="50000"/>
                </a:schemeClr>
              </a:solidFill>
            </a:endParaRPr>
          </a:p>
        </p:txBody>
      </p:sp>
    </p:spTree>
    <p:extLst>
      <p:ext uri="{BB962C8B-B14F-4D97-AF65-F5344CB8AC3E}">
        <p14:creationId xmlns:p14="http://schemas.microsoft.com/office/powerpoint/2010/main" val="95918968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標題 1"/>
          <p:cNvSpPr>
            <a:spLocks noGrp="1"/>
          </p:cNvSpPr>
          <p:nvPr>
            <p:ph type="ctrTitle"/>
          </p:nvPr>
        </p:nvSpPr>
        <p:spPr bwMode="auto">
          <a:xfrm>
            <a:off x="3059832" y="516741"/>
            <a:ext cx="3972653" cy="619295"/>
          </a:xfrm>
        </p:spPr>
        <p:txBody>
          <a:bodyPr wrap="square" numCol="1" anchorCtr="0" compatLnSpc="1">
            <a:prstTxWarp prst="textNoShape">
              <a:avLst/>
            </a:prstTxWarp>
            <a:normAutofit fontScale="90000"/>
          </a:bodyPr>
          <a:lstStyle/>
          <a:p>
            <a:pPr algn="ctr"/>
            <a:r>
              <a:rPr lang="zh-TW" altLang="en-US" b="1" u="sng" dirty="0" smtClean="0">
                <a:solidFill>
                  <a:srgbClr val="0000FF"/>
                </a:solidFill>
                <a:latin typeface="Calibri" panose="020F0502020204030204" pitchFamily="34" charset="0"/>
                <a:ea typeface="標楷體" panose="03000509000000000000" pitchFamily="65" charset="-120"/>
              </a:rPr>
              <a:t>大學學</a:t>
            </a:r>
            <a:r>
              <a:rPr lang="zh-TW" altLang="en-US" b="1" u="sng" dirty="0">
                <a:solidFill>
                  <a:srgbClr val="0000FF"/>
                </a:solidFill>
                <a:latin typeface="Calibri" panose="020F0502020204030204" pitchFamily="34" charset="0"/>
                <a:ea typeface="標楷體" panose="03000509000000000000" pitchFamily="65" charset="-120"/>
              </a:rPr>
              <a:t>群分類</a:t>
            </a:r>
            <a:endParaRPr lang="zh-TW" altLang="en-US" u="sng" dirty="0">
              <a:solidFill>
                <a:srgbClr val="0000FF"/>
              </a:solidFill>
              <a:latin typeface="Calibri" panose="020F0502020204030204" pitchFamily="34" charset="0"/>
              <a:ea typeface="新細明體" panose="02020500000000000000" pitchFamily="18" charset="-120"/>
            </a:endParaRPr>
          </a:p>
        </p:txBody>
      </p:sp>
      <p:sp>
        <p:nvSpPr>
          <p:cNvPr id="23555" name="副標題 2"/>
          <p:cNvSpPr>
            <a:spLocks noGrp="1"/>
          </p:cNvSpPr>
          <p:nvPr>
            <p:ph type="subTitle" idx="1"/>
          </p:nvPr>
        </p:nvSpPr>
        <p:spPr>
          <a:xfrm>
            <a:off x="1021842" y="1763413"/>
            <a:ext cx="7571232" cy="4504799"/>
          </a:xfrm>
        </p:spPr>
        <p:txBody>
          <a:bodyPr>
            <a:noAutofit/>
          </a:bodyPr>
          <a:lstStyle/>
          <a:p>
            <a:pPr algn="l" defTabSz="342889">
              <a:lnSpc>
                <a:spcPct val="90000"/>
              </a:lnSpc>
              <a:defRPr/>
            </a:pPr>
            <a:r>
              <a:rPr lang="zh-TW" altLang="en-US" sz="2700" b="1" dirty="0">
                <a:solidFill>
                  <a:srgbClr val="002060"/>
                </a:solidFill>
                <a:latin typeface="標楷體" panose="03000509000000000000" pitchFamily="65" charset="-120"/>
                <a:ea typeface="標楷體" panose="03000509000000000000" pitchFamily="65" charset="-120"/>
              </a:rPr>
              <a:t>第一類學群：文、法、商、社會科學</a:t>
            </a:r>
            <a:r>
              <a:rPr lang="zh-TW" altLang="en-US" sz="2700" b="1" dirty="0">
                <a:solidFill>
                  <a:srgbClr val="002060"/>
                </a:solidFill>
                <a:latin typeface="標楷體" panose="03000509000000000000" pitchFamily="65" charset="-120"/>
                <a:ea typeface="標楷體" panose="03000509000000000000" pitchFamily="65" charset="-120"/>
              </a:rPr>
              <a:t>、</a:t>
            </a:r>
            <a:endParaRPr lang="en-US" altLang="zh-TW" sz="2700" b="1" dirty="0">
              <a:solidFill>
                <a:srgbClr val="002060"/>
              </a:solidFill>
              <a:latin typeface="標楷體" panose="03000509000000000000" pitchFamily="65" charset="-120"/>
              <a:ea typeface="標楷體" panose="03000509000000000000" pitchFamily="65" charset="-120"/>
            </a:endParaRPr>
          </a:p>
          <a:p>
            <a:pPr algn="l" defTabSz="342889">
              <a:lnSpc>
                <a:spcPct val="90000"/>
              </a:lnSpc>
              <a:defRPr/>
            </a:pPr>
            <a:r>
              <a:rPr lang="zh-TW" altLang="en-US" sz="2700" b="1" dirty="0">
                <a:solidFill>
                  <a:srgbClr val="002060"/>
                </a:solidFill>
                <a:latin typeface="標楷體" panose="03000509000000000000" pitchFamily="65" charset="-120"/>
                <a:ea typeface="標楷體" panose="03000509000000000000" pitchFamily="65" charset="-120"/>
              </a:rPr>
              <a:t>            教育、管理</a:t>
            </a:r>
            <a:r>
              <a:rPr lang="zh-TW" altLang="en-US" sz="2700" b="1" dirty="0">
                <a:solidFill>
                  <a:srgbClr val="002060"/>
                </a:solidFill>
                <a:latin typeface="標楷體" panose="03000509000000000000" pitchFamily="65" charset="-120"/>
                <a:ea typeface="標楷體" panose="03000509000000000000" pitchFamily="65" charset="-120"/>
              </a:rPr>
              <a:t>等學系</a:t>
            </a:r>
            <a:endParaRPr lang="en-US" altLang="zh-TW" sz="2700" b="1" dirty="0">
              <a:solidFill>
                <a:srgbClr val="002060"/>
              </a:solidFill>
              <a:latin typeface="標楷體" panose="03000509000000000000" pitchFamily="65" charset="-120"/>
              <a:ea typeface="標楷體" panose="03000509000000000000" pitchFamily="65" charset="-120"/>
            </a:endParaRPr>
          </a:p>
          <a:p>
            <a:pPr algn="l" defTabSz="342889">
              <a:lnSpc>
                <a:spcPct val="90000"/>
              </a:lnSpc>
              <a:defRPr/>
            </a:pPr>
            <a:r>
              <a:rPr lang="zh-TW" altLang="en-US" sz="2700" b="1" dirty="0">
                <a:solidFill>
                  <a:srgbClr val="002060"/>
                </a:solidFill>
                <a:latin typeface="標楷體" panose="03000509000000000000" pitchFamily="65" charset="-120"/>
                <a:ea typeface="標楷體" panose="03000509000000000000" pitchFamily="65" charset="-120"/>
              </a:rPr>
              <a:t>第二類學群：理、工等學系</a:t>
            </a:r>
            <a:endParaRPr lang="en-US" altLang="zh-TW" sz="2700" b="1" dirty="0">
              <a:solidFill>
                <a:srgbClr val="002060"/>
              </a:solidFill>
              <a:latin typeface="標楷體" panose="03000509000000000000" pitchFamily="65" charset="-120"/>
              <a:ea typeface="標楷體" panose="03000509000000000000" pitchFamily="65" charset="-120"/>
            </a:endParaRPr>
          </a:p>
          <a:p>
            <a:pPr algn="l" defTabSz="342889">
              <a:lnSpc>
                <a:spcPct val="90000"/>
              </a:lnSpc>
              <a:defRPr/>
            </a:pPr>
            <a:r>
              <a:rPr lang="zh-TW" altLang="en-US" sz="2700" b="1" dirty="0">
                <a:solidFill>
                  <a:srgbClr val="002060"/>
                </a:solidFill>
                <a:latin typeface="標楷體" panose="03000509000000000000" pitchFamily="65" charset="-120"/>
                <a:ea typeface="標楷體" panose="03000509000000000000" pitchFamily="65" charset="-120"/>
              </a:rPr>
              <a:t>第三類學群：</a:t>
            </a:r>
            <a:r>
              <a:rPr lang="zh-TW" altLang="en-US" sz="2700" b="1" dirty="0">
                <a:solidFill>
                  <a:srgbClr val="002060"/>
                </a:solidFill>
                <a:latin typeface="標楷體" panose="03000509000000000000" pitchFamily="65" charset="-120"/>
                <a:ea typeface="標楷體" panose="03000509000000000000" pitchFamily="65" charset="-120"/>
              </a:rPr>
              <a:t>醫</a:t>
            </a:r>
            <a:r>
              <a:rPr lang="en-US" altLang="zh-TW" sz="1350" b="1" dirty="0">
                <a:solidFill>
                  <a:srgbClr val="002060"/>
                </a:solidFill>
                <a:latin typeface="標楷體" panose="03000509000000000000" pitchFamily="65" charset="-120"/>
                <a:ea typeface="標楷體" panose="03000509000000000000" pitchFamily="65" charset="-120"/>
              </a:rPr>
              <a:t>(</a:t>
            </a:r>
            <a:r>
              <a:rPr lang="zh-TW" altLang="en-US" sz="1350" b="1" dirty="0">
                <a:solidFill>
                  <a:srgbClr val="002060"/>
                </a:solidFill>
                <a:latin typeface="標楷體" panose="03000509000000000000" pitchFamily="65" charset="-120"/>
                <a:ea typeface="標楷體" panose="03000509000000000000" pitchFamily="65" charset="-120"/>
              </a:rPr>
              <a:t>不含醫學系</a:t>
            </a:r>
            <a:r>
              <a:rPr lang="en-US" altLang="zh-TW" sz="1350" b="1" dirty="0">
                <a:solidFill>
                  <a:srgbClr val="002060"/>
                </a:solidFill>
                <a:latin typeface="標楷體" panose="03000509000000000000" pitchFamily="65" charset="-120"/>
                <a:ea typeface="標楷體" panose="03000509000000000000" pitchFamily="65" charset="-120"/>
              </a:rPr>
              <a:t>)</a:t>
            </a:r>
            <a:r>
              <a:rPr lang="zh-TW" altLang="en-US" sz="2700" b="1" dirty="0">
                <a:solidFill>
                  <a:srgbClr val="002060"/>
                </a:solidFill>
                <a:latin typeface="標楷體" panose="03000509000000000000" pitchFamily="65" charset="-120"/>
                <a:ea typeface="標楷體" panose="03000509000000000000" pitchFamily="65" charset="-120"/>
              </a:rPr>
              <a:t>、</a:t>
            </a:r>
            <a:r>
              <a:rPr lang="zh-TW" altLang="en-US" sz="2700" b="1" dirty="0">
                <a:solidFill>
                  <a:srgbClr val="002060"/>
                </a:solidFill>
                <a:latin typeface="標楷體" panose="03000509000000000000" pitchFamily="65" charset="-120"/>
                <a:ea typeface="標楷體" panose="03000509000000000000" pitchFamily="65" charset="-120"/>
              </a:rPr>
              <a:t>生命科學、農等學系</a:t>
            </a:r>
            <a:endParaRPr lang="en-US" altLang="zh-TW" sz="2700" b="1" dirty="0">
              <a:solidFill>
                <a:srgbClr val="002060"/>
              </a:solidFill>
              <a:latin typeface="標楷體" panose="03000509000000000000" pitchFamily="65" charset="-120"/>
              <a:ea typeface="標楷體" panose="03000509000000000000" pitchFamily="65" charset="-120"/>
            </a:endParaRPr>
          </a:p>
          <a:p>
            <a:pPr algn="l" defTabSz="342889">
              <a:lnSpc>
                <a:spcPct val="90000"/>
              </a:lnSpc>
              <a:defRPr/>
            </a:pPr>
            <a:r>
              <a:rPr lang="zh-TW" altLang="en-US" sz="2700" b="1" dirty="0">
                <a:solidFill>
                  <a:srgbClr val="009900"/>
                </a:solidFill>
                <a:latin typeface="標楷體" panose="03000509000000000000" pitchFamily="65" charset="-120"/>
                <a:ea typeface="標楷體" panose="03000509000000000000" pitchFamily="65" charset="-120"/>
              </a:rPr>
              <a:t>第四類學群：音樂相關學系</a:t>
            </a:r>
            <a:endParaRPr lang="en-US" altLang="zh-TW" sz="2700" b="1" dirty="0">
              <a:solidFill>
                <a:srgbClr val="009900"/>
              </a:solidFill>
              <a:latin typeface="標楷體" panose="03000509000000000000" pitchFamily="65" charset="-120"/>
              <a:ea typeface="標楷體" panose="03000509000000000000" pitchFamily="65" charset="-120"/>
            </a:endParaRPr>
          </a:p>
          <a:p>
            <a:pPr algn="l" defTabSz="342889">
              <a:lnSpc>
                <a:spcPct val="90000"/>
              </a:lnSpc>
              <a:defRPr/>
            </a:pPr>
            <a:r>
              <a:rPr lang="zh-TW" altLang="en-US" sz="2700" b="1" dirty="0">
                <a:solidFill>
                  <a:srgbClr val="009900"/>
                </a:solidFill>
                <a:latin typeface="標楷體" panose="03000509000000000000" pitchFamily="65" charset="-120"/>
                <a:ea typeface="標楷體" panose="03000509000000000000" pitchFamily="65" charset="-120"/>
              </a:rPr>
              <a:t>第五類學群：美術相關學系</a:t>
            </a:r>
            <a:endParaRPr lang="en-US" altLang="zh-TW" sz="2700" b="1" dirty="0">
              <a:solidFill>
                <a:srgbClr val="009900"/>
              </a:solidFill>
              <a:latin typeface="標楷體" panose="03000509000000000000" pitchFamily="65" charset="-120"/>
              <a:ea typeface="標楷體" panose="03000509000000000000" pitchFamily="65" charset="-120"/>
            </a:endParaRPr>
          </a:p>
          <a:p>
            <a:pPr algn="l" defTabSz="342889">
              <a:lnSpc>
                <a:spcPct val="90000"/>
              </a:lnSpc>
              <a:defRPr/>
            </a:pPr>
            <a:r>
              <a:rPr lang="zh-TW" altLang="en-US" sz="2700" b="1" dirty="0">
                <a:solidFill>
                  <a:srgbClr val="009900"/>
                </a:solidFill>
                <a:latin typeface="標楷體" panose="03000509000000000000" pitchFamily="65" charset="-120"/>
                <a:ea typeface="標楷體" panose="03000509000000000000" pitchFamily="65" charset="-120"/>
              </a:rPr>
              <a:t>第六類學群：舞蹈相關學系</a:t>
            </a:r>
          </a:p>
          <a:p>
            <a:pPr algn="l" defTabSz="342889">
              <a:lnSpc>
                <a:spcPct val="90000"/>
              </a:lnSpc>
              <a:defRPr/>
            </a:pPr>
            <a:r>
              <a:rPr lang="zh-TW" altLang="en-US" sz="2700" b="1" dirty="0">
                <a:solidFill>
                  <a:srgbClr val="009900"/>
                </a:solidFill>
                <a:latin typeface="標楷體" panose="03000509000000000000" pitchFamily="65" charset="-120"/>
                <a:ea typeface="標楷體" panose="03000509000000000000" pitchFamily="65" charset="-120"/>
              </a:rPr>
              <a:t>第七類學群：體育相關學系</a:t>
            </a:r>
          </a:p>
          <a:p>
            <a:pPr algn="l" defTabSz="342889">
              <a:lnSpc>
                <a:spcPct val="90000"/>
              </a:lnSpc>
              <a:defRPr/>
            </a:pPr>
            <a:r>
              <a:rPr lang="zh-TW" altLang="en-US" sz="2700" b="1" dirty="0">
                <a:solidFill>
                  <a:schemeClr val="bg1">
                    <a:lumMod val="50000"/>
                  </a:schemeClr>
                </a:solidFill>
                <a:latin typeface="標楷體" panose="03000509000000000000" pitchFamily="65" charset="-120"/>
                <a:ea typeface="標楷體" panose="03000509000000000000" pitchFamily="65" charset="-120"/>
              </a:rPr>
              <a:t>第八類學群：</a:t>
            </a:r>
            <a:r>
              <a:rPr lang="zh-TW" altLang="en-US" sz="2700" b="1" dirty="0">
                <a:solidFill>
                  <a:schemeClr val="bg1">
                    <a:lumMod val="50000"/>
                  </a:schemeClr>
                </a:solidFill>
                <a:latin typeface="標楷體" panose="03000509000000000000" pitchFamily="65" charset="-120"/>
                <a:ea typeface="標楷體" panose="03000509000000000000" pitchFamily="65" charset="-120"/>
              </a:rPr>
              <a:t>醫學系</a:t>
            </a:r>
            <a:endParaRPr lang="en-US" altLang="zh-TW" sz="2700" b="1" dirty="0">
              <a:solidFill>
                <a:schemeClr val="bg1">
                  <a:lumMod val="50000"/>
                </a:schemeClr>
              </a:solidFill>
              <a:latin typeface="標楷體" panose="03000509000000000000" pitchFamily="65" charset="-120"/>
              <a:ea typeface="標楷體" panose="03000509000000000000" pitchFamily="65" charset="-120"/>
            </a:endParaRPr>
          </a:p>
        </p:txBody>
      </p:sp>
      <p:sp>
        <p:nvSpPr>
          <p:cNvPr id="54276" name="投影片編號版面配置區 1"/>
          <p:cNvSpPr txBox="1">
            <a:spLocks noGrp="1"/>
          </p:cNvSpPr>
          <p:nvPr/>
        </p:nvSpPr>
        <p:spPr bwMode="auto">
          <a:xfrm>
            <a:off x="6111379" y="5623870"/>
            <a:ext cx="1657626" cy="274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73" tIns="34986" rIns="69973" bIns="34986" anchor="ctr"/>
          <a:lstStyle>
            <a:lvl1pPr defTabSz="1028700">
              <a:defRPr kumimoji="1" sz="2000">
                <a:solidFill>
                  <a:schemeClr val="tx1"/>
                </a:solidFill>
                <a:latin typeface="Arial" panose="020B0604020202020204" pitchFamily="34" charset="0"/>
                <a:ea typeface="新細明體" panose="02020500000000000000" pitchFamily="18" charset="-120"/>
              </a:defRPr>
            </a:lvl1pPr>
            <a:lvl2pPr marL="742950" indent="-285750" defTabSz="1028700">
              <a:defRPr kumimoji="1" sz="2000">
                <a:solidFill>
                  <a:schemeClr val="tx1"/>
                </a:solidFill>
                <a:latin typeface="Arial" panose="020B0604020202020204" pitchFamily="34" charset="0"/>
                <a:ea typeface="新細明體" panose="02020500000000000000" pitchFamily="18" charset="-120"/>
              </a:defRPr>
            </a:lvl2pPr>
            <a:lvl3pPr marL="1143000" indent="-228600" defTabSz="1028700">
              <a:defRPr kumimoji="1" sz="2000">
                <a:solidFill>
                  <a:schemeClr val="tx1"/>
                </a:solidFill>
                <a:latin typeface="Arial" panose="020B0604020202020204" pitchFamily="34" charset="0"/>
                <a:ea typeface="新細明體" panose="02020500000000000000" pitchFamily="18" charset="-120"/>
              </a:defRPr>
            </a:lvl3pPr>
            <a:lvl4pPr marL="1600200" indent="-228600" defTabSz="1028700">
              <a:defRPr kumimoji="1" sz="2000">
                <a:solidFill>
                  <a:schemeClr val="tx1"/>
                </a:solidFill>
                <a:latin typeface="Arial" panose="020B0604020202020204" pitchFamily="34" charset="0"/>
                <a:ea typeface="新細明體" panose="02020500000000000000" pitchFamily="18" charset="-120"/>
              </a:defRPr>
            </a:lvl4pPr>
            <a:lvl5pPr marL="2057400" indent="-228600" defTabSz="1028700">
              <a:defRPr kumimoji="1" sz="2000">
                <a:solidFill>
                  <a:schemeClr val="tx1"/>
                </a:solidFill>
                <a:latin typeface="Arial" panose="020B0604020202020204" pitchFamily="34" charset="0"/>
                <a:ea typeface="新細明體" panose="02020500000000000000" pitchFamily="18" charset="-120"/>
              </a:defRPr>
            </a:lvl5pPr>
            <a:lvl6pPr marL="25146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6pPr>
            <a:lvl7pPr marL="29718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7pPr>
            <a:lvl8pPr marL="34290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8pPr>
            <a:lvl9pPr marL="3886200" indent="-228600" defTabSz="1028700" eaLnBrk="0" fontAlgn="base" hangingPunct="0">
              <a:spcBef>
                <a:spcPct val="0"/>
              </a:spcBef>
              <a:spcAft>
                <a:spcPct val="0"/>
              </a:spcAft>
              <a:defRPr kumimoji="1" sz="2000">
                <a:solidFill>
                  <a:schemeClr val="tx1"/>
                </a:solidFill>
                <a:latin typeface="Arial" panose="020B0604020202020204" pitchFamily="34" charset="0"/>
                <a:ea typeface="新細明體" panose="02020500000000000000" pitchFamily="18" charset="-120"/>
              </a:defRPr>
            </a:lvl9pPr>
          </a:lstStyle>
          <a:p>
            <a:pPr algn="r" eaLnBrk="1" hangingPunct="1"/>
            <a:fld id="{49FE659A-02C3-4732-9753-5E87F8B0FA52}" type="slidenum">
              <a:rPr kumimoji="0" lang="en-US" altLang="zh-TW" sz="953">
                <a:latin typeface="Calibri" panose="020F0502020204030204" pitchFamily="34" charset="0"/>
              </a:rPr>
              <a:pPr algn="r" eaLnBrk="1" hangingPunct="1"/>
              <a:t>9</a:t>
            </a:fld>
            <a:endParaRPr kumimoji="0" lang="en-US" altLang="zh-TW" sz="953">
              <a:latin typeface="Calibri" panose="020F0502020204030204" pitchFamily="34" charset="0"/>
            </a:endParaRPr>
          </a:p>
        </p:txBody>
      </p:sp>
      <p:sp>
        <p:nvSpPr>
          <p:cNvPr id="5" name="Rectangle 2"/>
          <p:cNvSpPr>
            <a:spLocks noChangeArrowheads="1"/>
          </p:cNvSpPr>
          <p:nvPr/>
        </p:nvSpPr>
        <p:spPr bwMode="auto">
          <a:xfrm>
            <a:off x="8248" y="0"/>
            <a:ext cx="2266950" cy="540060"/>
          </a:xfrm>
          <a:prstGeom prst="rect">
            <a:avLst/>
          </a:prstGeom>
          <a:ln/>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lvl="0" algn="ctr">
              <a:spcBef>
                <a:spcPct val="0"/>
              </a:spcBef>
              <a:buNone/>
            </a:pPr>
            <a:r>
              <a:rPr lang="zh-TW" altLang="en-US" sz="3300" dirty="0">
                <a:ln>
                  <a:solidFill>
                    <a:srgbClr val="FFFF00"/>
                  </a:solidFill>
                </a:ln>
                <a:solidFill>
                  <a:srgbClr val="FFFF00"/>
                </a:solidFill>
                <a:effectLst>
                  <a:outerShdw blurRad="50800" dist="38100" dir="2700000" algn="tl" rotWithShape="0">
                    <a:prstClr val="black">
                      <a:alpha val="40000"/>
                    </a:prstClr>
                  </a:outerShdw>
                </a:effectLst>
                <a:latin typeface="新細明體" panose="02020500000000000000" pitchFamily="18" charset="-120"/>
              </a:rPr>
              <a:t>繁星推薦</a:t>
            </a:r>
            <a:r>
              <a:rPr lang="en-US" altLang="zh-TW" sz="1500" dirty="0">
                <a:ln>
                  <a:solidFill>
                    <a:srgbClr val="FFFF00"/>
                  </a:solidFill>
                </a:ln>
                <a:solidFill>
                  <a:prstClr val="white"/>
                </a:solidFill>
                <a:effectLst>
                  <a:outerShdw blurRad="50800" dist="38100" dir="2700000" algn="tl" rotWithShape="0">
                    <a:prstClr val="black">
                      <a:alpha val="40000"/>
                    </a:prstClr>
                  </a:outerShdw>
                </a:effectLst>
                <a:latin typeface="新細明體" panose="02020500000000000000" pitchFamily="18" charset="-120"/>
              </a:rPr>
              <a:t>(2/8)</a:t>
            </a:r>
            <a:endParaRPr lang="zh-TW" altLang="en-US" sz="1500" dirty="0">
              <a:ln>
                <a:solidFill>
                  <a:srgbClr val="FFFF00"/>
                </a:solidFill>
              </a:ln>
              <a:solidFill>
                <a:prstClr val="white"/>
              </a:solidFill>
              <a:effectLst>
                <a:outerShdw blurRad="50800" dist="38100" dir="2700000" algn="tl" rotWithShape="0">
                  <a:prstClr val="black">
                    <a:alpha val="40000"/>
                  </a:prstClr>
                </a:outerShdw>
              </a:effectLst>
              <a:latin typeface="新細明體" panose="02020500000000000000" pitchFamily="18" charset="-120"/>
            </a:endParaRPr>
          </a:p>
        </p:txBody>
      </p:sp>
      <p:sp>
        <p:nvSpPr>
          <p:cNvPr id="2" name="圓角矩形 1"/>
          <p:cNvSpPr/>
          <p:nvPr/>
        </p:nvSpPr>
        <p:spPr>
          <a:xfrm>
            <a:off x="877824" y="1763412"/>
            <a:ext cx="7214616" cy="1885044"/>
          </a:xfrm>
          <a:prstGeom prst="roundRect">
            <a:avLst/>
          </a:prstGeom>
          <a:no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05902251"/>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多面向">
  <a:themeElements>
    <a:clrScheme name="都會">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切割線">
  <a:themeElements>
    <a:clrScheme name="切割線">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切割線">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切割線">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62000"/>
                <a:satMod val="200000"/>
                <a:lumMod val="124000"/>
              </a:schemeClr>
            </a:gs>
            <a:gs pos="100000">
              <a:schemeClr val="phClr">
                <a:shade val="96000"/>
                <a:hueMod val="88000"/>
                <a:satMod val="220000"/>
                <a:lumMod val="8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TM03457444[[fn=基準]]</Template>
  <TotalTime>0</TotalTime>
  <Words>1404</Words>
  <Application>Microsoft Office PowerPoint</Application>
  <PresentationFormat>如螢幕大小 (4:3)</PresentationFormat>
  <Paragraphs>242</Paragraphs>
  <Slides>29</Slides>
  <Notes>6</Notes>
  <HiddenSlides>0</HiddenSlides>
  <MMClips>0</MMClips>
  <ScaleCrop>false</ScaleCrop>
  <HeadingPairs>
    <vt:vector size="6" baseType="variant">
      <vt:variant>
        <vt:lpstr>使用字型</vt:lpstr>
      </vt:variant>
      <vt:variant>
        <vt:i4>19</vt:i4>
      </vt:variant>
      <vt:variant>
        <vt:lpstr>佈景主題</vt:lpstr>
      </vt:variant>
      <vt:variant>
        <vt:i4>4</vt:i4>
      </vt:variant>
      <vt:variant>
        <vt:lpstr>投影片標題</vt:lpstr>
      </vt:variant>
      <vt:variant>
        <vt:i4>29</vt:i4>
      </vt:variant>
    </vt:vector>
  </HeadingPairs>
  <TitlesOfParts>
    <vt:vector size="52" baseType="lpstr">
      <vt:lpstr>Arial</vt:lpstr>
      <vt:lpstr>新細明體</vt:lpstr>
      <vt:lpstr>Calibri Light</vt:lpstr>
      <vt:lpstr>Constantia</vt:lpstr>
      <vt:lpstr>標楷體</vt:lpstr>
      <vt:lpstr>Corbel</vt:lpstr>
      <vt:lpstr>Calibri</vt:lpstr>
      <vt:lpstr>Trebuchet MS</vt:lpstr>
      <vt:lpstr>微軟正黑體</vt:lpstr>
      <vt:lpstr>Wingdings 3</vt:lpstr>
      <vt:lpstr>Gill Sans MT</vt:lpstr>
      <vt:lpstr>文鼎粗隸</vt:lpstr>
      <vt:lpstr>Wingdings</vt:lpstr>
      <vt:lpstr>Wingdings 2</vt:lpstr>
      <vt:lpstr>Times New Roman</vt:lpstr>
      <vt:lpstr>Tahoma</vt:lpstr>
      <vt:lpstr>MS PGothic</vt:lpstr>
      <vt:lpstr>Apple LiGothic Medium</vt:lpstr>
      <vt:lpstr>Century Schoolbook</vt:lpstr>
      <vt:lpstr>多面向</vt:lpstr>
      <vt:lpstr>Office 佈景主題</vt:lpstr>
      <vt:lpstr>1_Office 佈景主題</vt:lpstr>
      <vt:lpstr>切割線</vt:lpstr>
      <vt:lpstr>學術學程簡介</vt:lpstr>
      <vt:lpstr>PowerPoint 簡報</vt:lpstr>
      <vt:lpstr>PowerPoint 簡報</vt:lpstr>
      <vt:lpstr>PowerPoint 簡報</vt:lpstr>
      <vt:lpstr>PowerPoint 簡報</vt:lpstr>
      <vt:lpstr>大學多元管道架構圖</vt:lpstr>
      <vt:lpstr>PowerPoint 簡報</vt:lpstr>
      <vt:lpstr>網站首頁 http://www.cac.edu.tw/star108/</vt:lpstr>
      <vt:lpstr>大學學群分類</vt:lpstr>
      <vt:lpstr>PowerPoint 簡報</vt:lpstr>
      <vt:lpstr>PowerPoint 簡報</vt:lpstr>
      <vt:lpstr>PowerPoint 簡報</vt:lpstr>
      <vt:lpstr>PowerPoint 簡報</vt:lpstr>
      <vt:lpstr>PowerPoint 簡報</vt:lpstr>
      <vt:lpstr>PowerPoint 簡報</vt:lpstr>
      <vt:lpstr>PowerPoint 簡報</vt:lpstr>
      <vt:lpstr>網站首頁 https://www.cac.edu.tw/apply108/</vt:lpstr>
      <vt:lpstr>辦理方式(1/2)</vt:lpstr>
      <vt:lpstr>辦理方式(2/2)</vt:lpstr>
      <vt:lpstr>PowerPoint 簡報</vt:lpstr>
      <vt:lpstr>PowerPoint 簡報</vt:lpstr>
      <vt:lpstr>大學校系參採學測科目數至多四科 </vt:lpstr>
      <vt:lpstr>PowerPoint 簡報</vt:lpstr>
      <vt:lpstr>PowerPoint 簡報</vt:lpstr>
      <vt:lpstr>辦理方式(科技大學及技術學院)</vt:lpstr>
      <vt:lpstr>PowerPoint 簡報</vt:lpstr>
      <vt:lpstr>PowerPoint 簡報</vt:lpstr>
      <vt:lpstr>PowerPoint 簡報</vt:lpstr>
      <vt:lpstr>入學注意事項</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高一選組----自然組數學科學習與準備</dc:title>
  <dc:creator/>
  <cp:lastModifiedBy/>
  <cp:revision>19</cp:revision>
  <dcterms:created xsi:type="dcterms:W3CDTF">2009-05-04T03:30:58Z</dcterms:created>
  <dcterms:modified xsi:type="dcterms:W3CDTF">2018-12-20T06:31:12Z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1028</vt:i4>
  </property>
  <property fmtid="{D5CDD505-2E9C-101B-9397-08002B2CF9AE}" pid="3" name="_Version">
    <vt:lpwstr>12.0.4518</vt:lpwstr>
  </property>
</Properties>
</file>